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Lst>
  <p:sldSz cx="18288000" cy="10287000"/>
  <p:notesSz cx="6858000" cy="9144000"/>
  <p:embeddedFontLst>
    <p:embeddedFont>
      <p:font typeface="Kaushan Script" charset="1" panose="03060602040705080205"/>
      <p:regular r:id="rId26"/>
    </p:embeddedFont>
    <p:embeddedFont>
      <p:font typeface="Lovelo" charset="1" panose="02000000000000000000"/>
      <p:regular r:id="rId27"/>
    </p:embeddedFont>
    <p:embeddedFont>
      <p:font typeface="Livvic" charset="1" panose="00000000000000000000"/>
      <p:regular r:id="rId28"/>
    </p:embeddedFont>
    <p:embeddedFont>
      <p:font typeface="Livvic Bold" charset="1" panose="00000000000000000000"/>
      <p:regular r:id="rId29"/>
    </p:embeddedFont>
    <p:embeddedFont>
      <p:font typeface="Arimo" charset="1" panose="020B0604020202020204"/>
      <p:regular r:id="rId3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12" Target="../media/image11.png" Type="http://schemas.openxmlformats.org/officeDocument/2006/relationships/image"/><Relationship Id="rId13" Target="../media/image12.svg" Type="http://schemas.openxmlformats.org/officeDocument/2006/relationships/image"/><Relationship Id="rId14" Target="../media/image13.png" Type="http://schemas.openxmlformats.org/officeDocument/2006/relationships/image"/><Relationship Id="rId15" Target="../media/image14.svg" Type="http://schemas.openxmlformats.org/officeDocument/2006/relationships/image"/><Relationship Id="rId16" Target="../media/image15.png" Type="http://schemas.openxmlformats.org/officeDocument/2006/relationships/image"/><Relationship Id="rId17" Target="../media/image16.svg" Type="http://schemas.openxmlformats.org/officeDocument/2006/relationships/image"/><Relationship Id="rId18" Target="../media/image17.png" Type="http://schemas.openxmlformats.org/officeDocument/2006/relationships/image"/><Relationship Id="rId19" Target="../media/image18.svg" Type="http://schemas.openxmlformats.org/officeDocument/2006/relationships/image"/><Relationship Id="rId2" Target="../media/image1.png" Type="http://schemas.openxmlformats.org/officeDocument/2006/relationships/image"/><Relationship Id="rId20" Target="../media/image19.png" Type="http://schemas.openxmlformats.org/officeDocument/2006/relationships/image"/><Relationship Id="rId21" Target="../media/image20.svg" Type="http://schemas.openxmlformats.org/officeDocument/2006/relationships/image"/><Relationship Id="rId22" Target="../media/image21.png" Type="http://schemas.openxmlformats.org/officeDocument/2006/relationships/image"/><Relationship Id="rId23" Target="../media/image22.sv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8.png" Type="http://schemas.openxmlformats.org/officeDocument/2006/relationships/image"/><Relationship Id="rId3" Target="../media/image49.png" Type="http://schemas.openxmlformats.org/officeDocument/2006/relationships/image"/><Relationship Id="rId4" Target="../media/image23.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0.png" Type="http://schemas.openxmlformats.org/officeDocument/2006/relationships/image"/><Relationship Id="rId3" Target="../media/image51.png" Type="http://schemas.openxmlformats.org/officeDocument/2006/relationships/image"/><Relationship Id="rId4" Target="../media/image23.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 Id="rId3" Target="../media/image52.png" Type="http://schemas.openxmlformats.org/officeDocument/2006/relationships/image"/><Relationship Id="rId4" Target="../media/image53.png" Type="http://schemas.openxmlformats.org/officeDocument/2006/relationships/image"/><Relationship Id="rId5" Target="../media/image54.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5.png" Type="http://schemas.openxmlformats.org/officeDocument/2006/relationships/image"/><Relationship Id="rId3" Target="../media/image56.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7.png" Type="http://schemas.openxmlformats.org/officeDocument/2006/relationships/image"/><Relationship Id="rId3" Target="../media/image58.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9.png" Type="http://schemas.openxmlformats.org/officeDocument/2006/relationships/image"/><Relationship Id="rId3" Target="../media/image23.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0.png" Type="http://schemas.openxmlformats.org/officeDocument/2006/relationships/image"/><Relationship Id="rId3" Target="../media/image61.png" Type="http://schemas.openxmlformats.org/officeDocument/2006/relationships/image"/><Relationship Id="rId4" Target="../media/image62.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 Id="rId3" Target="../media/image63.png" Type="http://schemas.openxmlformats.org/officeDocument/2006/relationships/image"/><Relationship Id="rId4" Target="../media/image64.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5.png" Type="http://schemas.openxmlformats.org/officeDocument/2006/relationships/image"/><Relationship Id="rId3" Target="../media/image23.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6.png" Type="http://schemas.openxmlformats.org/officeDocument/2006/relationships/image"/><Relationship Id="rId3" Target="../media/image23.png" Type="http://schemas.openxmlformats.org/officeDocument/2006/relationships/image"/><Relationship Id="rId4" Target="../media/image67.png" Type="http://schemas.openxmlformats.org/officeDocument/2006/relationships/image"/><Relationship Id="rId5" Target="../media/image68.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 Id="rId3" Target="https://github.com/lne2003/TravelGuideApp.git" TargetMode="External" Type="http://schemas.openxmlformats.org/officeDocument/2006/relationships/hyperlink"/></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 Id="rId3" Target="../media/image25.png" Type="http://schemas.openxmlformats.org/officeDocument/2006/relationships/image"/><Relationship Id="rId4" Target="../media/image26.png" Type="http://schemas.openxmlformats.org/officeDocument/2006/relationships/image"/><Relationship Id="rId5" Target="../media/image27.png" Type="http://schemas.openxmlformats.org/officeDocument/2006/relationships/image"/><Relationship Id="rId6" Target="../media/image28.png" Type="http://schemas.openxmlformats.org/officeDocument/2006/relationships/image"/><Relationship Id="rId7" Target="../media/image29.png" Type="http://schemas.openxmlformats.org/officeDocument/2006/relationships/image"/><Relationship Id="rId8" Target="../media/image23.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 Id="rId3" Target="../media/image31.png" Type="http://schemas.openxmlformats.org/officeDocument/2006/relationships/image"/><Relationship Id="rId4" Target="../media/image32.png" Type="http://schemas.openxmlformats.org/officeDocument/2006/relationships/image"/><Relationship Id="rId5" Target="../media/image23.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 Id="rId3" Target="../media/image33.png" Type="http://schemas.openxmlformats.org/officeDocument/2006/relationships/image"/><Relationship Id="rId4" Target="../media/image34.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5.png" Type="http://schemas.openxmlformats.org/officeDocument/2006/relationships/image"/><Relationship Id="rId3" Target="../media/image36.png" Type="http://schemas.openxmlformats.org/officeDocument/2006/relationships/image"/><Relationship Id="rId4" Target="../media/image37.png" Type="http://schemas.openxmlformats.org/officeDocument/2006/relationships/image"/><Relationship Id="rId5" Target="../media/image23.png" Type="http://schemas.openxmlformats.org/officeDocument/2006/relationships/image"/><Relationship Id="rId6" Target="../media/image38.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5.svg" Type="http://schemas.openxmlformats.org/officeDocument/2006/relationships/image"/><Relationship Id="rId2" Target="../media/image37.png" Type="http://schemas.openxmlformats.org/officeDocument/2006/relationships/image"/><Relationship Id="rId3" Target="../media/image23.png" Type="http://schemas.openxmlformats.org/officeDocument/2006/relationships/image"/><Relationship Id="rId4" Target="../media/image39.png" Type="http://schemas.openxmlformats.org/officeDocument/2006/relationships/image"/><Relationship Id="rId5" Target="../media/image40.svg" Type="http://schemas.openxmlformats.org/officeDocument/2006/relationships/image"/><Relationship Id="rId6" Target="../media/image41.jpeg" Type="http://schemas.openxmlformats.org/officeDocument/2006/relationships/image"/><Relationship Id="rId7" Target="../media/image42.jpeg" Type="http://schemas.openxmlformats.org/officeDocument/2006/relationships/image"/><Relationship Id="rId8" Target="../media/image43.jpeg" Type="http://schemas.openxmlformats.org/officeDocument/2006/relationships/image"/><Relationship Id="rId9" Target="../media/image44.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 Id="rId3" Target="../media/image46.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png" Type="http://schemas.openxmlformats.org/officeDocument/2006/relationships/image"/><Relationship Id="rId3" Target="../media/image47.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CDFFD8">
                <a:alpha val="100000"/>
              </a:srgbClr>
            </a:gs>
            <a:gs pos="100000">
              <a:srgbClr val="94B9FF">
                <a:alpha val="100000"/>
              </a:srgbClr>
            </a:gs>
          </a:gsLst>
          <a:lin ang="0"/>
        </a:gradFill>
      </p:bgPr>
    </p:bg>
    <p:spTree>
      <p:nvGrpSpPr>
        <p:cNvPr id="1" name=""/>
        <p:cNvGrpSpPr/>
        <p:nvPr/>
      </p:nvGrpSpPr>
      <p:grpSpPr>
        <a:xfrm>
          <a:off x="0" y="0"/>
          <a:ext cx="0" cy="0"/>
          <a:chOff x="0" y="0"/>
          <a:chExt cx="0" cy="0"/>
        </a:xfrm>
      </p:grpSpPr>
      <p:sp>
        <p:nvSpPr>
          <p:cNvPr name="TextBox 2" id="2"/>
          <p:cNvSpPr txBox="true"/>
          <p:nvPr/>
        </p:nvSpPr>
        <p:spPr>
          <a:xfrm rot="0">
            <a:off x="4176746" y="5025528"/>
            <a:ext cx="9934507" cy="1580579"/>
          </a:xfrm>
          <a:prstGeom prst="rect">
            <a:avLst/>
          </a:prstGeom>
        </p:spPr>
        <p:txBody>
          <a:bodyPr anchor="t" rtlCol="false" tIns="0" lIns="0" bIns="0" rIns="0">
            <a:spAutoFit/>
          </a:bodyPr>
          <a:lstStyle/>
          <a:p>
            <a:pPr algn="ctr">
              <a:lnSpc>
                <a:spcPts val="12210"/>
              </a:lnSpc>
            </a:pPr>
          </a:p>
        </p:txBody>
      </p:sp>
      <p:sp>
        <p:nvSpPr>
          <p:cNvPr name="Freeform 3" id="3"/>
          <p:cNvSpPr/>
          <p:nvPr/>
        </p:nvSpPr>
        <p:spPr>
          <a:xfrm flipH="false" flipV="false" rot="-607145">
            <a:off x="672812" y="6259267"/>
            <a:ext cx="2436122" cy="3123234"/>
          </a:xfrm>
          <a:custGeom>
            <a:avLst/>
            <a:gdLst/>
            <a:ahLst/>
            <a:cxnLst/>
            <a:rect r="r" b="b" t="t" l="l"/>
            <a:pathLst>
              <a:path h="3123234" w="2436122">
                <a:moveTo>
                  <a:pt x="0" y="0"/>
                </a:moveTo>
                <a:lnTo>
                  <a:pt x="2436123" y="0"/>
                </a:lnTo>
                <a:lnTo>
                  <a:pt x="2436123" y="3123234"/>
                </a:lnTo>
                <a:lnTo>
                  <a:pt x="0" y="312323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810241">
            <a:off x="4378642" y="8786473"/>
            <a:ext cx="1858363" cy="2393677"/>
          </a:xfrm>
          <a:custGeom>
            <a:avLst/>
            <a:gdLst/>
            <a:ahLst/>
            <a:cxnLst/>
            <a:rect r="r" b="b" t="t" l="l"/>
            <a:pathLst>
              <a:path h="2393677" w="1858363">
                <a:moveTo>
                  <a:pt x="0" y="0"/>
                </a:moveTo>
                <a:lnTo>
                  <a:pt x="1858363" y="0"/>
                </a:lnTo>
                <a:lnTo>
                  <a:pt x="1858363" y="2393676"/>
                </a:lnTo>
                <a:lnTo>
                  <a:pt x="0" y="239367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428916">
            <a:off x="11913957" y="8926503"/>
            <a:ext cx="2722457" cy="2113617"/>
          </a:xfrm>
          <a:custGeom>
            <a:avLst/>
            <a:gdLst/>
            <a:ahLst/>
            <a:cxnLst/>
            <a:rect r="r" b="b" t="t" l="l"/>
            <a:pathLst>
              <a:path h="2113617" w="2722457">
                <a:moveTo>
                  <a:pt x="0" y="0"/>
                </a:moveTo>
                <a:lnTo>
                  <a:pt x="2722457" y="0"/>
                </a:lnTo>
                <a:lnTo>
                  <a:pt x="2722457" y="2113616"/>
                </a:lnTo>
                <a:lnTo>
                  <a:pt x="0" y="211361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632311">
            <a:off x="15163473" y="6062573"/>
            <a:ext cx="2315101" cy="2981980"/>
          </a:xfrm>
          <a:custGeom>
            <a:avLst/>
            <a:gdLst/>
            <a:ahLst/>
            <a:cxnLst/>
            <a:rect r="r" b="b" t="t" l="l"/>
            <a:pathLst>
              <a:path h="2981980" w="2315101">
                <a:moveTo>
                  <a:pt x="0" y="0"/>
                </a:moveTo>
                <a:lnTo>
                  <a:pt x="2315101" y="0"/>
                </a:lnTo>
                <a:lnTo>
                  <a:pt x="2315101" y="2981980"/>
                </a:lnTo>
                <a:lnTo>
                  <a:pt x="0" y="298198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585418">
            <a:off x="13689897" y="-1874173"/>
            <a:ext cx="2440808" cy="3121963"/>
          </a:xfrm>
          <a:custGeom>
            <a:avLst/>
            <a:gdLst/>
            <a:ahLst/>
            <a:cxnLst/>
            <a:rect r="r" b="b" t="t" l="l"/>
            <a:pathLst>
              <a:path h="3121963" w="2440808">
                <a:moveTo>
                  <a:pt x="0" y="0"/>
                </a:moveTo>
                <a:lnTo>
                  <a:pt x="2440808" y="0"/>
                </a:lnTo>
                <a:lnTo>
                  <a:pt x="2440808" y="3121963"/>
                </a:lnTo>
                <a:lnTo>
                  <a:pt x="0" y="3121963"/>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8" id="8"/>
          <p:cNvSpPr/>
          <p:nvPr/>
        </p:nvSpPr>
        <p:spPr>
          <a:xfrm flipH="false" flipV="false" rot="-514974">
            <a:off x="14646816" y="2306635"/>
            <a:ext cx="2224261" cy="2694589"/>
          </a:xfrm>
          <a:custGeom>
            <a:avLst/>
            <a:gdLst/>
            <a:ahLst/>
            <a:cxnLst/>
            <a:rect r="r" b="b" t="t" l="l"/>
            <a:pathLst>
              <a:path h="2694589" w="2224261">
                <a:moveTo>
                  <a:pt x="0" y="0"/>
                </a:moveTo>
                <a:lnTo>
                  <a:pt x="2224261" y="0"/>
                </a:lnTo>
                <a:lnTo>
                  <a:pt x="2224261" y="2694589"/>
                </a:lnTo>
                <a:lnTo>
                  <a:pt x="0" y="2694589"/>
                </a:lnTo>
                <a:lnTo>
                  <a:pt x="0" y="0"/>
                </a:lnTo>
                <a:close/>
              </a:path>
            </a:pathLst>
          </a:custGeom>
          <a:blipFill>
            <a:blip r:embed="rId12">
              <a:extLst>
                <a:ext uri="{96DAC541-7B7A-43D3-8B79-37D633B846F1}">
                  <asvg:svgBlip xmlns:asvg="http://schemas.microsoft.com/office/drawing/2016/SVG/main" r:embed="rId13"/>
                </a:ext>
              </a:extLst>
            </a:blip>
            <a:stretch>
              <a:fillRect l="0" t="0" r="0" b="0"/>
            </a:stretch>
          </a:blipFill>
        </p:spPr>
      </p:sp>
      <p:sp>
        <p:nvSpPr>
          <p:cNvPr name="Freeform 9" id="9"/>
          <p:cNvSpPr/>
          <p:nvPr/>
        </p:nvSpPr>
        <p:spPr>
          <a:xfrm flipH="false" flipV="false" rot="438090">
            <a:off x="1715667" y="2135390"/>
            <a:ext cx="2567712" cy="3037078"/>
          </a:xfrm>
          <a:custGeom>
            <a:avLst/>
            <a:gdLst/>
            <a:ahLst/>
            <a:cxnLst/>
            <a:rect r="r" b="b" t="t" l="l"/>
            <a:pathLst>
              <a:path h="3037078" w="2567712">
                <a:moveTo>
                  <a:pt x="0" y="0"/>
                </a:moveTo>
                <a:lnTo>
                  <a:pt x="2567712" y="0"/>
                </a:lnTo>
                <a:lnTo>
                  <a:pt x="2567712" y="3037079"/>
                </a:lnTo>
                <a:lnTo>
                  <a:pt x="0" y="3037079"/>
                </a:lnTo>
                <a:lnTo>
                  <a:pt x="0" y="0"/>
                </a:lnTo>
                <a:close/>
              </a:path>
            </a:pathLst>
          </a:custGeom>
          <a:blipFill>
            <a:blip r:embed="rId14">
              <a:extLst>
                <a:ext uri="{96DAC541-7B7A-43D3-8B79-37D633B846F1}">
                  <asvg:svgBlip xmlns:asvg="http://schemas.microsoft.com/office/drawing/2016/SVG/main" r:embed="rId15"/>
                </a:ext>
              </a:extLst>
            </a:blip>
            <a:stretch>
              <a:fillRect l="0" t="0" r="0" b="0"/>
            </a:stretch>
          </a:blipFill>
        </p:spPr>
      </p:sp>
      <p:sp>
        <p:nvSpPr>
          <p:cNvPr name="Freeform 10" id="10"/>
          <p:cNvSpPr/>
          <p:nvPr/>
        </p:nvSpPr>
        <p:spPr>
          <a:xfrm flipH="false" flipV="false" rot="691383">
            <a:off x="-1209731" y="183847"/>
            <a:ext cx="2419462" cy="3116403"/>
          </a:xfrm>
          <a:custGeom>
            <a:avLst/>
            <a:gdLst/>
            <a:ahLst/>
            <a:cxnLst/>
            <a:rect r="r" b="b" t="t" l="l"/>
            <a:pathLst>
              <a:path h="3116403" w="2419462">
                <a:moveTo>
                  <a:pt x="0" y="0"/>
                </a:moveTo>
                <a:lnTo>
                  <a:pt x="2419462" y="0"/>
                </a:lnTo>
                <a:lnTo>
                  <a:pt x="2419462" y="3116404"/>
                </a:lnTo>
                <a:lnTo>
                  <a:pt x="0" y="3116404"/>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Freeform 11" id="11"/>
          <p:cNvSpPr/>
          <p:nvPr/>
        </p:nvSpPr>
        <p:spPr>
          <a:xfrm flipH="false" flipV="false" rot="-331680">
            <a:off x="3169194" y="-1500172"/>
            <a:ext cx="3330811" cy="2373960"/>
          </a:xfrm>
          <a:custGeom>
            <a:avLst/>
            <a:gdLst/>
            <a:ahLst/>
            <a:cxnLst/>
            <a:rect r="r" b="b" t="t" l="l"/>
            <a:pathLst>
              <a:path h="2373960" w="3330811">
                <a:moveTo>
                  <a:pt x="0" y="0"/>
                </a:moveTo>
                <a:lnTo>
                  <a:pt x="3330811" y="0"/>
                </a:lnTo>
                <a:lnTo>
                  <a:pt x="3330811" y="2373960"/>
                </a:lnTo>
                <a:lnTo>
                  <a:pt x="0" y="2373960"/>
                </a:lnTo>
                <a:lnTo>
                  <a:pt x="0" y="0"/>
                </a:lnTo>
                <a:close/>
              </a:path>
            </a:pathLst>
          </a:custGeom>
          <a:blipFill>
            <a:blip r:embed="rId18">
              <a:extLst>
                <a:ext uri="{96DAC541-7B7A-43D3-8B79-37D633B846F1}">
                  <asvg:svgBlip xmlns:asvg="http://schemas.microsoft.com/office/drawing/2016/SVG/main" r:embed="rId19"/>
                </a:ext>
              </a:extLst>
            </a:blip>
            <a:stretch>
              <a:fillRect l="0" t="0" r="0" b="0"/>
            </a:stretch>
          </a:blipFill>
        </p:spPr>
      </p:sp>
      <p:sp>
        <p:nvSpPr>
          <p:cNvPr name="Freeform 12" id="12"/>
          <p:cNvSpPr/>
          <p:nvPr/>
        </p:nvSpPr>
        <p:spPr>
          <a:xfrm flipH="false" flipV="false" rot="-679461">
            <a:off x="8325880" y="-1215088"/>
            <a:ext cx="2537210" cy="1812952"/>
          </a:xfrm>
          <a:custGeom>
            <a:avLst/>
            <a:gdLst/>
            <a:ahLst/>
            <a:cxnLst/>
            <a:rect r="r" b="b" t="t" l="l"/>
            <a:pathLst>
              <a:path h="1812952" w="2537210">
                <a:moveTo>
                  <a:pt x="0" y="0"/>
                </a:moveTo>
                <a:lnTo>
                  <a:pt x="2537210" y="0"/>
                </a:lnTo>
                <a:lnTo>
                  <a:pt x="2537210" y="1812952"/>
                </a:lnTo>
                <a:lnTo>
                  <a:pt x="0" y="1812952"/>
                </a:lnTo>
                <a:lnTo>
                  <a:pt x="0" y="0"/>
                </a:lnTo>
                <a:close/>
              </a:path>
            </a:pathLst>
          </a:custGeom>
          <a:blipFill>
            <a:blip r:embed="rId20">
              <a:extLst>
                <a:ext uri="{96DAC541-7B7A-43D3-8B79-37D633B846F1}">
                  <asvg:svgBlip xmlns:asvg="http://schemas.microsoft.com/office/drawing/2016/SVG/main" r:embed="rId21"/>
                </a:ext>
              </a:extLst>
            </a:blip>
            <a:stretch>
              <a:fillRect l="0" t="0" r="0" b="0"/>
            </a:stretch>
          </a:blipFill>
        </p:spPr>
      </p:sp>
      <p:sp>
        <p:nvSpPr>
          <p:cNvPr name="Freeform 13" id="13"/>
          <p:cNvSpPr/>
          <p:nvPr/>
        </p:nvSpPr>
        <p:spPr>
          <a:xfrm flipH="false" flipV="false" rot="-726011">
            <a:off x="17359448" y="218967"/>
            <a:ext cx="2419462" cy="3116403"/>
          </a:xfrm>
          <a:custGeom>
            <a:avLst/>
            <a:gdLst/>
            <a:ahLst/>
            <a:cxnLst/>
            <a:rect r="r" b="b" t="t" l="l"/>
            <a:pathLst>
              <a:path h="3116403" w="2419462">
                <a:moveTo>
                  <a:pt x="0" y="0"/>
                </a:moveTo>
                <a:lnTo>
                  <a:pt x="2419463" y="0"/>
                </a:lnTo>
                <a:lnTo>
                  <a:pt x="2419463" y="3116403"/>
                </a:lnTo>
                <a:lnTo>
                  <a:pt x="0" y="3116403"/>
                </a:lnTo>
                <a:lnTo>
                  <a:pt x="0" y="0"/>
                </a:lnTo>
                <a:close/>
              </a:path>
            </a:pathLst>
          </a:custGeom>
          <a:blipFill>
            <a:blip r:embed="rId16">
              <a:extLst>
                <a:ext uri="{96DAC541-7B7A-43D3-8B79-37D633B846F1}">
                  <asvg:svgBlip xmlns:asvg="http://schemas.microsoft.com/office/drawing/2016/SVG/main" r:embed="rId17"/>
                </a:ext>
              </a:extLst>
            </a:blip>
            <a:stretch>
              <a:fillRect l="0" t="0" r="0" b="0"/>
            </a:stretch>
          </a:blipFill>
        </p:spPr>
      </p:sp>
      <p:sp>
        <p:nvSpPr>
          <p:cNvPr name="TextBox 14" id="14"/>
          <p:cNvSpPr txBox="true"/>
          <p:nvPr/>
        </p:nvSpPr>
        <p:spPr>
          <a:xfrm rot="0">
            <a:off x="5760037" y="1875274"/>
            <a:ext cx="6767926" cy="5167901"/>
          </a:xfrm>
          <a:prstGeom prst="rect">
            <a:avLst/>
          </a:prstGeom>
        </p:spPr>
        <p:txBody>
          <a:bodyPr anchor="t" rtlCol="false" tIns="0" lIns="0" bIns="0" rIns="0">
            <a:spAutoFit/>
          </a:bodyPr>
          <a:lstStyle/>
          <a:p>
            <a:pPr algn="ctr">
              <a:lnSpc>
                <a:spcPts val="20705"/>
              </a:lnSpc>
              <a:spcBef>
                <a:spcPct val="0"/>
              </a:spcBef>
            </a:pPr>
            <a:r>
              <a:rPr lang="en-US" sz="14789">
                <a:solidFill>
                  <a:srgbClr val="2EAAB3"/>
                </a:solidFill>
                <a:latin typeface="Kaushan Script"/>
                <a:ea typeface="Kaushan Script"/>
                <a:cs typeface="Kaushan Script"/>
                <a:sym typeface="Kaushan Script"/>
              </a:rPr>
              <a:t>Trip Hunter</a:t>
            </a:r>
          </a:p>
        </p:txBody>
      </p:sp>
      <p:sp>
        <p:nvSpPr>
          <p:cNvPr name="Freeform 15" id="15"/>
          <p:cNvSpPr/>
          <p:nvPr/>
        </p:nvSpPr>
        <p:spPr>
          <a:xfrm flipH="false" flipV="false" rot="0">
            <a:off x="6606604" y="7347975"/>
            <a:ext cx="5362886" cy="945818"/>
          </a:xfrm>
          <a:custGeom>
            <a:avLst/>
            <a:gdLst/>
            <a:ahLst/>
            <a:cxnLst/>
            <a:rect r="r" b="b" t="t" l="l"/>
            <a:pathLst>
              <a:path h="945818" w="5362886">
                <a:moveTo>
                  <a:pt x="0" y="0"/>
                </a:moveTo>
                <a:lnTo>
                  <a:pt x="5362886" y="0"/>
                </a:lnTo>
                <a:lnTo>
                  <a:pt x="5362886" y="945818"/>
                </a:lnTo>
                <a:lnTo>
                  <a:pt x="0" y="945818"/>
                </a:lnTo>
                <a:lnTo>
                  <a:pt x="0" y="0"/>
                </a:lnTo>
                <a:close/>
              </a:path>
            </a:pathLst>
          </a:custGeom>
          <a:blipFill>
            <a:blip r:embed="rId22">
              <a:extLst>
                <a:ext uri="{96DAC541-7B7A-43D3-8B79-37D633B846F1}">
                  <asvg:svgBlip xmlns:asvg="http://schemas.microsoft.com/office/drawing/2016/SVG/main" r:embed="rId23"/>
                </a:ext>
              </a:extLst>
            </a:blip>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CDFFD8">
                <a:alpha val="100000"/>
              </a:srgbClr>
            </a:gs>
            <a:gs pos="100000">
              <a:srgbClr val="94B9FF">
                <a:alpha val="100000"/>
              </a:srgbClr>
            </a:gs>
          </a:gsLst>
          <a:lin ang="0"/>
        </a:gradFill>
      </p:bgPr>
    </p:bg>
    <p:spTree>
      <p:nvGrpSpPr>
        <p:cNvPr id="1" name=""/>
        <p:cNvGrpSpPr/>
        <p:nvPr/>
      </p:nvGrpSpPr>
      <p:grpSpPr>
        <a:xfrm>
          <a:off x="0" y="0"/>
          <a:ext cx="0" cy="0"/>
          <a:chOff x="0" y="0"/>
          <a:chExt cx="0" cy="0"/>
        </a:xfrm>
      </p:grpSpPr>
      <p:sp>
        <p:nvSpPr>
          <p:cNvPr name="TextBox 2" id="2"/>
          <p:cNvSpPr txBox="true"/>
          <p:nvPr/>
        </p:nvSpPr>
        <p:spPr>
          <a:xfrm rot="0">
            <a:off x="4019634" y="588146"/>
            <a:ext cx="10248732" cy="1466850"/>
          </a:xfrm>
          <a:prstGeom prst="rect">
            <a:avLst/>
          </a:prstGeom>
        </p:spPr>
        <p:txBody>
          <a:bodyPr anchor="t" rtlCol="false" tIns="0" lIns="0" bIns="0" rIns="0">
            <a:spAutoFit/>
          </a:bodyPr>
          <a:lstStyle/>
          <a:p>
            <a:pPr algn="ctr">
              <a:lnSpc>
                <a:spcPts val="11399"/>
              </a:lnSpc>
            </a:pPr>
            <a:r>
              <a:rPr lang="en-US" sz="9999">
                <a:solidFill>
                  <a:srgbClr val="2EAAB3"/>
                </a:solidFill>
                <a:latin typeface="Lovelo"/>
                <a:ea typeface="Lovelo"/>
                <a:cs typeface="Lovelo"/>
                <a:sym typeface="Lovelo"/>
              </a:rPr>
              <a:t>DESTINATIONS</a:t>
            </a:r>
          </a:p>
        </p:txBody>
      </p:sp>
      <p:sp>
        <p:nvSpPr>
          <p:cNvPr name="Freeform 3" id="3"/>
          <p:cNvSpPr/>
          <p:nvPr/>
        </p:nvSpPr>
        <p:spPr>
          <a:xfrm flipH="false" flipV="false" rot="0">
            <a:off x="949889" y="1730552"/>
            <a:ext cx="3770175" cy="8409554"/>
          </a:xfrm>
          <a:custGeom>
            <a:avLst/>
            <a:gdLst/>
            <a:ahLst/>
            <a:cxnLst/>
            <a:rect r="r" b="b" t="t" l="l"/>
            <a:pathLst>
              <a:path h="8409554" w="3770175">
                <a:moveTo>
                  <a:pt x="0" y="0"/>
                </a:moveTo>
                <a:lnTo>
                  <a:pt x="3770175" y="0"/>
                </a:lnTo>
                <a:lnTo>
                  <a:pt x="3770175" y="8409553"/>
                </a:lnTo>
                <a:lnTo>
                  <a:pt x="0" y="8409553"/>
                </a:lnTo>
                <a:lnTo>
                  <a:pt x="0" y="0"/>
                </a:lnTo>
                <a:close/>
              </a:path>
            </a:pathLst>
          </a:custGeom>
          <a:blipFill>
            <a:blip r:embed="rId2"/>
            <a:stretch>
              <a:fillRect l="0" t="0" r="0" b="0"/>
            </a:stretch>
          </a:blipFill>
        </p:spPr>
      </p:sp>
      <p:sp>
        <p:nvSpPr>
          <p:cNvPr name="Freeform 4" id="4"/>
          <p:cNvSpPr/>
          <p:nvPr/>
        </p:nvSpPr>
        <p:spPr>
          <a:xfrm flipH="false" flipV="false" rot="0">
            <a:off x="6183487" y="1730552"/>
            <a:ext cx="3778838" cy="8409554"/>
          </a:xfrm>
          <a:custGeom>
            <a:avLst/>
            <a:gdLst/>
            <a:ahLst/>
            <a:cxnLst/>
            <a:rect r="r" b="b" t="t" l="l"/>
            <a:pathLst>
              <a:path h="8409554" w="3778838">
                <a:moveTo>
                  <a:pt x="0" y="0"/>
                </a:moveTo>
                <a:lnTo>
                  <a:pt x="3778838" y="0"/>
                </a:lnTo>
                <a:lnTo>
                  <a:pt x="3778838" y="8409553"/>
                </a:lnTo>
                <a:lnTo>
                  <a:pt x="0" y="8409553"/>
                </a:lnTo>
                <a:lnTo>
                  <a:pt x="0" y="0"/>
                </a:lnTo>
                <a:close/>
              </a:path>
            </a:pathLst>
          </a:custGeom>
          <a:blipFill>
            <a:blip r:embed="rId3"/>
            <a:stretch>
              <a:fillRect l="0" t="0" r="0" b="0"/>
            </a:stretch>
          </a:blipFill>
        </p:spPr>
      </p:sp>
      <p:sp>
        <p:nvSpPr>
          <p:cNvPr name="TextBox 5" id="5"/>
          <p:cNvSpPr txBox="true"/>
          <p:nvPr/>
        </p:nvSpPr>
        <p:spPr>
          <a:xfrm rot="0">
            <a:off x="10816452" y="2057401"/>
            <a:ext cx="5879919" cy="7200899"/>
          </a:xfrm>
          <a:prstGeom prst="rect">
            <a:avLst/>
          </a:prstGeom>
        </p:spPr>
        <p:txBody>
          <a:bodyPr anchor="t" rtlCol="false" tIns="0" lIns="0" bIns="0" rIns="0">
            <a:spAutoFit/>
          </a:bodyPr>
          <a:lstStyle/>
          <a:p>
            <a:pPr algn="ctr" marL="647702" indent="-323851" lvl="1">
              <a:lnSpc>
                <a:spcPts val="4200"/>
              </a:lnSpc>
              <a:buFont typeface="Arial"/>
              <a:buChar char="•"/>
            </a:pPr>
            <a:r>
              <a:rPr lang="en-US" b="true" sz="3000" u="sng">
                <a:solidFill>
                  <a:srgbClr val="1E3D58"/>
                </a:solidFill>
                <a:latin typeface="Livvic Bold"/>
                <a:ea typeface="Livvic Bold"/>
                <a:cs typeface="Livvic Bold"/>
                <a:sym typeface="Livvic Bold"/>
              </a:rPr>
              <a:t>Restaurants</a:t>
            </a:r>
            <a:r>
              <a:rPr lang="en-US" sz="3000">
                <a:solidFill>
                  <a:srgbClr val="1E3D58"/>
                </a:solidFill>
                <a:latin typeface="Livvic"/>
                <a:ea typeface="Livvic"/>
                <a:cs typeface="Livvic"/>
                <a:sym typeface="Livvic"/>
              </a:rPr>
              <a:t>: A section to explore popular restaurants and cuisines in the selected destination.</a:t>
            </a:r>
          </a:p>
          <a:p>
            <a:pPr algn="ctr" marL="647702" indent="-323851" lvl="1">
              <a:lnSpc>
                <a:spcPts val="4200"/>
              </a:lnSpc>
              <a:buFont typeface="Arial"/>
              <a:buChar char="•"/>
            </a:pPr>
            <a:r>
              <a:rPr lang="en-US" b="true" sz="3000" u="sng">
                <a:solidFill>
                  <a:srgbClr val="1E3D58"/>
                </a:solidFill>
                <a:latin typeface="Livvic Bold"/>
                <a:ea typeface="Livvic Bold"/>
                <a:cs typeface="Livvic Bold"/>
                <a:sym typeface="Livvic Bold"/>
              </a:rPr>
              <a:t>Nightlife</a:t>
            </a:r>
            <a:r>
              <a:rPr lang="en-US" sz="3000">
                <a:solidFill>
                  <a:srgbClr val="1E3D58"/>
                </a:solidFill>
                <a:latin typeface="Livvic"/>
                <a:ea typeface="Livvic"/>
                <a:cs typeface="Livvic"/>
                <a:sym typeface="Livvic"/>
              </a:rPr>
              <a:t>: Highlights nightlife spots</a:t>
            </a:r>
          </a:p>
          <a:p>
            <a:pPr algn="ctr" marL="647702" indent="-323851" lvl="1">
              <a:lnSpc>
                <a:spcPts val="4200"/>
              </a:lnSpc>
              <a:buFont typeface="Arial"/>
              <a:buChar char="•"/>
            </a:pPr>
            <a:r>
              <a:rPr lang="en-US" b="true" sz="3000" u="sng">
                <a:solidFill>
                  <a:srgbClr val="1E3D58"/>
                </a:solidFill>
                <a:latin typeface="Livvic Bold"/>
                <a:ea typeface="Livvic Bold"/>
                <a:cs typeface="Livvic Bold"/>
                <a:sym typeface="Livvic Bold"/>
              </a:rPr>
              <a:t>View Weather</a:t>
            </a:r>
            <a:r>
              <a:rPr lang="en-US" sz="3000">
                <a:solidFill>
                  <a:srgbClr val="1E3D58"/>
                </a:solidFill>
                <a:latin typeface="Livvic"/>
                <a:ea typeface="Livvic"/>
                <a:cs typeface="Livvic"/>
                <a:sym typeface="Livvic"/>
              </a:rPr>
              <a:t>: Provides real-time weather updates to help users plan their outings.</a:t>
            </a:r>
          </a:p>
          <a:p>
            <a:pPr algn="ctr" marL="647702" indent="-323851" lvl="1">
              <a:lnSpc>
                <a:spcPts val="4200"/>
              </a:lnSpc>
              <a:buFont typeface="Arial"/>
              <a:buChar char="•"/>
            </a:pPr>
            <a:r>
              <a:rPr lang="en-US" b="true" sz="3000" u="sng">
                <a:solidFill>
                  <a:srgbClr val="1E3D58"/>
                </a:solidFill>
                <a:latin typeface="Livvic Bold"/>
                <a:ea typeface="Livvic Bold"/>
                <a:cs typeface="Livvic Bold"/>
                <a:sym typeface="Livvic Bold"/>
              </a:rPr>
              <a:t>People’s Favorite</a:t>
            </a:r>
            <a:r>
              <a:rPr lang="en-US" sz="3000">
                <a:solidFill>
                  <a:srgbClr val="1E3D58"/>
                </a:solidFill>
                <a:latin typeface="Livvic"/>
                <a:ea typeface="Livvic"/>
                <a:cs typeface="Livvic"/>
                <a:sym typeface="Livvic"/>
              </a:rPr>
              <a:t>: Features the most popular spots and recommendations based on user reviews.</a:t>
            </a:r>
          </a:p>
          <a:p>
            <a:pPr algn="ctr">
              <a:lnSpc>
                <a:spcPts val="2100"/>
              </a:lnSpc>
            </a:pPr>
          </a:p>
        </p:txBody>
      </p:sp>
      <p:sp>
        <p:nvSpPr>
          <p:cNvPr name="Freeform 6" id="6"/>
          <p:cNvSpPr/>
          <p:nvPr/>
        </p:nvSpPr>
        <p:spPr>
          <a:xfrm flipH="false" flipV="false" rot="0">
            <a:off x="16128343" y="0"/>
            <a:ext cx="2054283" cy="2054283"/>
          </a:xfrm>
          <a:custGeom>
            <a:avLst/>
            <a:gdLst/>
            <a:ahLst/>
            <a:cxnLst/>
            <a:rect r="r" b="b" t="t" l="l"/>
            <a:pathLst>
              <a:path h="2054283" w="2054283">
                <a:moveTo>
                  <a:pt x="0" y="0"/>
                </a:moveTo>
                <a:lnTo>
                  <a:pt x="2054283" y="0"/>
                </a:lnTo>
                <a:lnTo>
                  <a:pt x="2054283" y="2054283"/>
                </a:lnTo>
                <a:lnTo>
                  <a:pt x="0" y="2054283"/>
                </a:lnTo>
                <a:lnTo>
                  <a:pt x="0" y="0"/>
                </a:lnTo>
                <a:close/>
              </a:path>
            </a:pathLst>
          </a:custGeom>
          <a:blipFill>
            <a:blip r:embed="rId4"/>
            <a:stretch>
              <a:fillRect l="0" t="0" r="0" b="0"/>
            </a:stretch>
          </a:blipFill>
        </p:spPr>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CDFFD8">
                <a:alpha val="100000"/>
              </a:srgbClr>
            </a:gs>
            <a:gs pos="100000">
              <a:srgbClr val="94B9FF">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689224" y="1869627"/>
            <a:ext cx="3483147" cy="7772166"/>
          </a:xfrm>
          <a:custGeom>
            <a:avLst/>
            <a:gdLst/>
            <a:ahLst/>
            <a:cxnLst/>
            <a:rect r="r" b="b" t="t" l="l"/>
            <a:pathLst>
              <a:path h="7772166" w="3483147">
                <a:moveTo>
                  <a:pt x="0" y="0"/>
                </a:moveTo>
                <a:lnTo>
                  <a:pt x="3483146" y="0"/>
                </a:lnTo>
                <a:lnTo>
                  <a:pt x="3483146" y="7772166"/>
                </a:lnTo>
                <a:lnTo>
                  <a:pt x="0" y="7772166"/>
                </a:lnTo>
                <a:lnTo>
                  <a:pt x="0" y="0"/>
                </a:lnTo>
                <a:close/>
              </a:path>
            </a:pathLst>
          </a:custGeom>
          <a:blipFill>
            <a:blip r:embed="rId2"/>
            <a:stretch>
              <a:fillRect l="0" t="0" r="-165" b="0"/>
            </a:stretch>
          </a:blipFill>
        </p:spPr>
      </p:sp>
      <p:sp>
        <p:nvSpPr>
          <p:cNvPr name="Freeform 3" id="3"/>
          <p:cNvSpPr/>
          <p:nvPr/>
        </p:nvSpPr>
        <p:spPr>
          <a:xfrm flipH="false" flipV="false" rot="0">
            <a:off x="5584210" y="1869627"/>
            <a:ext cx="3470967" cy="7772166"/>
          </a:xfrm>
          <a:custGeom>
            <a:avLst/>
            <a:gdLst/>
            <a:ahLst/>
            <a:cxnLst/>
            <a:rect r="r" b="b" t="t" l="l"/>
            <a:pathLst>
              <a:path h="7772166" w="3470967">
                <a:moveTo>
                  <a:pt x="0" y="0"/>
                </a:moveTo>
                <a:lnTo>
                  <a:pt x="3470967" y="0"/>
                </a:lnTo>
                <a:lnTo>
                  <a:pt x="3470967" y="7772166"/>
                </a:lnTo>
                <a:lnTo>
                  <a:pt x="0" y="7772166"/>
                </a:lnTo>
                <a:lnTo>
                  <a:pt x="0" y="0"/>
                </a:lnTo>
                <a:close/>
              </a:path>
            </a:pathLst>
          </a:custGeom>
          <a:blipFill>
            <a:blip r:embed="rId3"/>
            <a:stretch>
              <a:fillRect l="0" t="0" r="0" b="0"/>
            </a:stretch>
          </a:blipFill>
        </p:spPr>
      </p:sp>
      <p:sp>
        <p:nvSpPr>
          <p:cNvPr name="TextBox 4" id="4"/>
          <p:cNvSpPr txBox="true"/>
          <p:nvPr/>
        </p:nvSpPr>
        <p:spPr>
          <a:xfrm rot="0">
            <a:off x="595672" y="405002"/>
            <a:ext cx="7669879" cy="1285496"/>
          </a:xfrm>
          <a:prstGeom prst="rect">
            <a:avLst/>
          </a:prstGeom>
        </p:spPr>
        <p:txBody>
          <a:bodyPr anchor="t" rtlCol="false" tIns="0" lIns="0" bIns="0" rIns="0">
            <a:spAutoFit/>
          </a:bodyPr>
          <a:lstStyle/>
          <a:p>
            <a:pPr algn="ctr">
              <a:lnSpc>
                <a:spcPts val="9918"/>
              </a:lnSpc>
            </a:pPr>
            <a:r>
              <a:rPr lang="en-US" sz="8700">
                <a:solidFill>
                  <a:srgbClr val="2EAAB3"/>
                </a:solidFill>
                <a:latin typeface="Lovelo"/>
                <a:ea typeface="Lovelo"/>
                <a:cs typeface="Lovelo"/>
                <a:sym typeface="Lovelo"/>
              </a:rPr>
              <a:t>restaurants</a:t>
            </a:r>
          </a:p>
        </p:txBody>
      </p:sp>
      <p:sp>
        <p:nvSpPr>
          <p:cNvPr name="TextBox 5" id="5"/>
          <p:cNvSpPr txBox="true"/>
          <p:nvPr/>
        </p:nvSpPr>
        <p:spPr>
          <a:xfrm rot="0">
            <a:off x="10828919" y="3596302"/>
            <a:ext cx="5892140" cy="3132495"/>
          </a:xfrm>
          <a:prstGeom prst="rect">
            <a:avLst/>
          </a:prstGeom>
        </p:spPr>
        <p:txBody>
          <a:bodyPr anchor="t" rtlCol="false" tIns="0" lIns="0" bIns="0" rIns="0">
            <a:spAutoFit/>
          </a:bodyPr>
          <a:lstStyle/>
          <a:p>
            <a:pPr algn="ctr">
              <a:lnSpc>
                <a:spcPts val="6183"/>
              </a:lnSpc>
            </a:pPr>
            <a:r>
              <a:rPr lang="en-US" sz="5423">
                <a:solidFill>
                  <a:srgbClr val="1E3D58"/>
                </a:solidFill>
                <a:latin typeface="Livvic"/>
                <a:ea typeface="Livvic"/>
                <a:cs typeface="Livvic"/>
                <a:sym typeface="Livvic"/>
              </a:rPr>
              <a:t>Displays a curated list of the user’s favorite restaurants</a:t>
            </a:r>
          </a:p>
        </p:txBody>
      </p:sp>
      <p:sp>
        <p:nvSpPr>
          <p:cNvPr name="Freeform 6" id="6"/>
          <p:cNvSpPr/>
          <p:nvPr/>
        </p:nvSpPr>
        <p:spPr>
          <a:xfrm flipH="false" flipV="false" rot="0">
            <a:off x="16128343" y="0"/>
            <a:ext cx="2054283" cy="2054283"/>
          </a:xfrm>
          <a:custGeom>
            <a:avLst/>
            <a:gdLst/>
            <a:ahLst/>
            <a:cxnLst/>
            <a:rect r="r" b="b" t="t" l="l"/>
            <a:pathLst>
              <a:path h="2054283" w="2054283">
                <a:moveTo>
                  <a:pt x="0" y="0"/>
                </a:moveTo>
                <a:lnTo>
                  <a:pt x="2054283" y="0"/>
                </a:lnTo>
                <a:lnTo>
                  <a:pt x="2054283" y="2054283"/>
                </a:lnTo>
                <a:lnTo>
                  <a:pt x="0" y="2054283"/>
                </a:lnTo>
                <a:lnTo>
                  <a:pt x="0" y="0"/>
                </a:lnTo>
                <a:close/>
              </a:path>
            </a:pathLst>
          </a:custGeom>
          <a:blipFill>
            <a:blip r:embed="rId4"/>
            <a:stretch>
              <a:fillRect l="0" t="0" r="0" b="0"/>
            </a:stretch>
          </a:blipFill>
        </p:spPr>
      </p:sp>
      <p:sp>
        <p:nvSpPr>
          <p:cNvPr name="AutoShape 7" id="7"/>
          <p:cNvSpPr/>
          <p:nvPr/>
        </p:nvSpPr>
        <p:spPr>
          <a:xfrm>
            <a:off x="3683042" y="3319036"/>
            <a:ext cx="2177823" cy="0"/>
          </a:xfrm>
          <a:prstGeom prst="line">
            <a:avLst/>
          </a:prstGeom>
          <a:ln cap="flat" w="47625">
            <a:solidFill>
              <a:srgbClr val="000000"/>
            </a:solidFill>
            <a:prstDash val="solid"/>
            <a:headEnd type="none" len="sm" w="sm"/>
            <a:tailEnd type="arrow" len="sm" w="med"/>
          </a:ln>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CDFFD8">
                <a:alpha val="100000"/>
              </a:srgbClr>
            </a:gs>
            <a:gs pos="100000">
              <a:srgbClr val="94B9FF">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6128343" y="0"/>
            <a:ext cx="2054283" cy="2054283"/>
          </a:xfrm>
          <a:custGeom>
            <a:avLst/>
            <a:gdLst/>
            <a:ahLst/>
            <a:cxnLst/>
            <a:rect r="r" b="b" t="t" l="l"/>
            <a:pathLst>
              <a:path h="2054283" w="2054283">
                <a:moveTo>
                  <a:pt x="0" y="0"/>
                </a:moveTo>
                <a:lnTo>
                  <a:pt x="2054283" y="0"/>
                </a:lnTo>
                <a:lnTo>
                  <a:pt x="2054283" y="2054283"/>
                </a:lnTo>
                <a:lnTo>
                  <a:pt x="0" y="2054283"/>
                </a:lnTo>
                <a:lnTo>
                  <a:pt x="0" y="0"/>
                </a:lnTo>
                <a:close/>
              </a:path>
            </a:pathLst>
          </a:custGeom>
          <a:blipFill>
            <a:blip r:embed="rId2"/>
            <a:stretch>
              <a:fillRect l="0" t="0" r="0" b="0"/>
            </a:stretch>
          </a:blipFill>
        </p:spPr>
      </p:sp>
      <p:sp>
        <p:nvSpPr>
          <p:cNvPr name="Freeform 3" id="3"/>
          <p:cNvSpPr/>
          <p:nvPr/>
        </p:nvSpPr>
        <p:spPr>
          <a:xfrm flipH="false" flipV="false" rot="0">
            <a:off x="1129881" y="2054283"/>
            <a:ext cx="2924201" cy="6356958"/>
          </a:xfrm>
          <a:custGeom>
            <a:avLst/>
            <a:gdLst/>
            <a:ahLst/>
            <a:cxnLst/>
            <a:rect r="r" b="b" t="t" l="l"/>
            <a:pathLst>
              <a:path h="6356958" w="2924201">
                <a:moveTo>
                  <a:pt x="0" y="0"/>
                </a:moveTo>
                <a:lnTo>
                  <a:pt x="2924200" y="0"/>
                </a:lnTo>
                <a:lnTo>
                  <a:pt x="2924200" y="6356958"/>
                </a:lnTo>
                <a:lnTo>
                  <a:pt x="0" y="6356958"/>
                </a:lnTo>
                <a:lnTo>
                  <a:pt x="0" y="0"/>
                </a:lnTo>
                <a:close/>
              </a:path>
            </a:pathLst>
          </a:custGeom>
          <a:blipFill>
            <a:blip r:embed="rId3"/>
            <a:stretch>
              <a:fillRect l="0" t="0" r="0" b="0"/>
            </a:stretch>
          </a:blipFill>
        </p:spPr>
      </p:sp>
      <p:sp>
        <p:nvSpPr>
          <p:cNvPr name="Freeform 4" id="4"/>
          <p:cNvSpPr/>
          <p:nvPr/>
        </p:nvSpPr>
        <p:spPr>
          <a:xfrm flipH="false" flipV="false" rot="0">
            <a:off x="5743688" y="2054283"/>
            <a:ext cx="2916255" cy="6356958"/>
          </a:xfrm>
          <a:custGeom>
            <a:avLst/>
            <a:gdLst/>
            <a:ahLst/>
            <a:cxnLst/>
            <a:rect r="r" b="b" t="t" l="l"/>
            <a:pathLst>
              <a:path h="6356958" w="2916255">
                <a:moveTo>
                  <a:pt x="0" y="0"/>
                </a:moveTo>
                <a:lnTo>
                  <a:pt x="2916255" y="0"/>
                </a:lnTo>
                <a:lnTo>
                  <a:pt x="2916255" y="6356958"/>
                </a:lnTo>
                <a:lnTo>
                  <a:pt x="0" y="6356958"/>
                </a:lnTo>
                <a:lnTo>
                  <a:pt x="0" y="0"/>
                </a:lnTo>
                <a:close/>
              </a:path>
            </a:pathLst>
          </a:custGeom>
          <a:blipFill>
            <a:blip r:embed="rId4"/>
            <a:stretch>
              <a:fillRect l="0" t="0" r="0" b="0"/>
            </a:stretch>
          </a:blipFill>
        </p:spPr>
      </p:sp>
      <p:sp>
        <p:nvSpPr>
          <p:cNvPr name="AutoShape 5" id="5"/>
          <p:cNvSpPr/>
          <p:nvPr/>
        </p:nvSpPr>
        <p:spPr>
          <a:xfrm flipV="true">
            <a:off x="3508060" y="3079199"/>
            <a:ext cx="2364997" cy="0"/>
          </a:xfrm>
          <a:prstGeom prst="line">
            <a:avLst/>
          </a:prstGeom>
          <a:ln cap="flat" w="38100">
            <a:solidFill>
              <a:srgbClr val="000000"/>
            </a:solidFill>
            <a:prstDash val="solid"/>
            <a:headEnd type="none" len="sm" w="sm"/>
            <a:tailEnd type="arrow" len="sm" w="med"/>
          </a:ln>
        </p:spPr>
      </p:sp>
      <p:sp>
        <p:nvSpPr>
          <p:cNvPr name="Freeform 6" id="6"/>
          <p:cNvSpPr/>
          <p:nvPr/>
        </p:nvSpPr>
        <p:spPr>
          <a:xfrm flipH="false" flipV="false" rot="0">
            <a:off x="14125611" y="2054283"/>
            <a:ext cx="2860631" cy="6356958"/>
          </a:xfrm>
          <a:custGeom>
            <a:avLst/>
            <a:gdLst/>
            <a:ahLst/>
            <a:cxnLst/>
            <a:rect r="r" b="b" t="t" l="l"/>
            <a:pathLst>
              <a:path h="6356958" w="2860631">
                <a:moveTo>
                  <a:pt x="0" y="0"/>
                </a:moveTo>
                <a:lnTo>
                  <a:pt x="2860631" y="0"/>
                </a:lnTo>
                <a:lnTo>
                  <a:pt x="2860631" y="6356958"/>
                </a:lnTo>
                <a:lnTo>
                  <a:pt x="0" y="6356958"/>
                </a:lnTo>
                <a:lnTo>
                  <a:pt x="0" y="0"/>
                </a:lnTo>
                <a:close/>
              </a:path>
            </a:pathLst>
          </a:custGeom>
          <a:blipFill>
            <a:blip r:embed="rId5"/>
            <a:stretch>
              <a:fillRect l="0" t="0" r="0" b="0"/>
            </a:stretch>
          </a:blipFill>
        </p:spPr>
      </p:sp>
      <p:sp>
        <p:nvSpPr>
          <p:cNvPr name="TextBox 7" id="7"/>
          <p:cNvSpPr txBox="true"/>
          <p:nvPr/>
        </p:nvSpPr>
        <p:spPr>
          <a:xfrm rot="0">
            <a:off x="595672" y="405002"/>
            <a:ext cx="7669879" cy="1285496"/>
          </a:xfrm>
          <a:prstGeom prst="rect">
            <a:avLst/>
          </a:prstGeom>
        </p:spPr>
        <p:txBody>
          <a:bodyPr anchor="t" rtlCol="false" tIns="0" lIns="0" bIns="0" rIns="0">
            <a:spAutoFit/>
          </a:bodyPr>
          <a:lstStyle/>
          <a:p>
            <a:pPr algn="ctr">
              <a:lnSpc>
                <a:spcPts val="9918"/>
              </a:lnSpc>
            </a:pPr>
            <a:r>
              <a:rPr lang="en-US" sz="8700">
                <a:solidFill>
                  <a:srgbClr val="2EAAB3"/>
                </a:solidFill>
                <a:latin typeface="Lovelo"/>
                <a:ea typeface="Lovelo"/>
                <a:cs typeface="Lovelo"/>
                <a:sym typeface="Lovelo"/>
              </a:rPr>
              <a:t>restaurants</a:t>
            </a:r>
          </a:p>
        </p:txBody>
      </p:sp>
      <p:sp>
        <p:nvSpPr>
          <p:cNvPr name="TextBox 8" id="8"/>
          <p:cNvSpPr txBox="true"/>
          <p:nvPr/>
        </p:nvSpPr>
        <p:spPr>
          <a:xfrm rot="0">
            <a:off x="9839312" y="2139023"/>
            <a:ext cx="3106929" cy="1652807"/>
          </a:xfrm>
          <a:prstGeom prst="rect">
            <a:avLst/>
          </a:prstGeom>
        </p:spPr>
        <p:txBody>
          <a:bodyPr anchor="t" rtlCol="false" tIns="0" lIns="0" bIns="0" rIns="0">
            <a:spAutoFit/>
          </a:bodyPr>
          <a:lstStyle/>
          <a:p>
            <a:pPr algn="ctr">
              <a:lnSpc>
                <a:spcPts val="3260"/>
              </a:lnSpc>
            </a:pPr>
            <a:r>
              <a:rPr lang="en-US" sz="2860">
                <a:solidFill>
                  <a:srgbClr val="1E3D58"/>
                </a:solidFill>
                <a:latin typeface="Livvic"/>
                <a:ea typeface="Livvic"/>
                <a:cs typeface="Livvic"/>
                <a:sym typeface="Livvic"/>
              </a:rPr>
              <a:t>This is a favourite list of the user’s favourite restaurants</a:t>
            </a:r>
          </a:p>
        </p:txBody>
      </p:sp>
      <p:sp>
        <p:nvSpPr>
          <p:cNvPr name="TextBox 9" id="9"/>
          <p:cNvSpPr txBox="true"/>
          <p:nvPr/>
        </p:nvSpPr>
        <p:spPr>
          <a:xfrm rot="0">
            <a:off x="14125611" y="5719910"/>
            <a:ext cx="2744527" cy="1891274"/>
          </a:xfrm>
          <a:prstGeom prst="rect">
            <a:avLst/>
          </a:prstGeom>
        </p:spPr>
        <p:txBody>
          <a:bodyPr anchor="t" rtlCol="false" tIns="0" lIns="0" bIns="0" rIns="0">
            <a:spAutoFit/>
          </a:bodyPr>
          <a:lstStyle/>
          <a:p>
            <a:pPr algn="ctr">
              <a:lnSpc>
                <a:spcPts val="2482"/>
              </a:lnSpc>
            </a:pPr>
            <a:r>
              <a:rPr lang="en-US" sz="2177">
                <a:solidFill>
                  <a:srgbClr val="1E3D58"/>
                </a:solidFill>
                <a:latin typeface="Livvic"/>
                <a:ea typeface="Livvic"/>
                <a:cs typeface="Livvic"/>
                <a:sym typeface="Livvic"/>
              </a:rPr>
              <a:t>A "Delete From Favourites" button below each entry allows users to manage their list efficiently.</a:t>
            </a:r>
          </a:p>
        </p:txBody>
      </p:sp>
      <p:sp>
        <p:nvSpPr>
          <p:cNvPr name="TextBox 10" id="10"/>
          <p:cNvSpPr txBox="true"/>
          <p:nvPr/>
        </p:nvSpPr>
        <p:spPr>
          <a:xfrm rot="0">
            <a:off x="9754633" y="4893506"/>
            <a:ext cx="3106929" cy="2477839"/>
          </a:xfrm>
          <a:prstGeom prst="rect">
            <a:avLst/>
          </a:prstGeom>
        </p:spPr>
        <p:txBody>
          <a:bodyPr anchor="t" rtlCol="false" tIns="0" lIns="0" bIns="0" rIns="0">
            <a:spAutoFit/>
          </a:bodyPr>
          <a:lstStyle/>
          <a:p>
            <a:pPr algn="ctr">
              <a:lnSpc>
                <a:spcPts val="3260"/>
              </a:lnSpc>
            </a:pPr>
            <a:r>
              <a:rPr lang="en-US" sz="2860">
                <a:solidFill>
                  <a:srgbClr val="1E3D58"/>
                </a:solidFill>
                <a:latin typeface="Livvic"/>
                <a:ea typeface="Livvic"/>
                <a:cs typeface="Livvic"/>
                <a:sym typeface="Livvic"/>
              </a:rPr>
              <a:t>By clicking “See All on Map” we can see all of our favourite restaurants pinned on the map</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CDFFD8">
                <a:alpha val="100000"/>
              </a:srgbClr>
            </a:gs>
            <a:gs pos="100000">
              <a:srgbClr val="94B9FF">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5271850" y="634694"/>
            <a:ext cx="7744299" cy="1376217"/>
            <a:chOff x="0" y="0"/>
            <a:chExt cx="2039651" cy="362461"/>
          </a:xfrm>
        </p:grpSpPr>
        <p:sp>
          <p:nvSpPr>
            <p:cNvPr name="Freeform 3" id="3"/>
            <p:cNvSpPr/>
            <p:nvPr/>
          </p:nvSpPr>
          <p:spPr>
            <a:xfrm flipH="false" flipV="false" rot="0">
              <a:off x="0" y="0"/>
              <a:ext cx="2039651" cy="362461"/>
            </a:xfrm>
            <a:custGeom>
              <a:avLst/>
              <a:gdLst/>
              <a:ahLst/>
              <a:cxnLst/>
              <a:rect r="r" b="b" t="t" l="l"/>
              <a:pathLst>
                <a:path h="362461" w="2039651">
                  <a:moveTo>
                    <a:pt x="29991" y="0"/>
                  </a:moveTo>
                  <a:lnTo>
                    <a:pt x="2009660" y="0"/>
                  </a:lnTo>
                  <a:cubicBezTo>
                    <a:pt x="2017614" y="0"/>
                    <a:pt x="2025242" y="3160"/>
                    <a:pt x="2030867" y="8784"/>
                  </a:cubicBezTo>
                  <a:cubicBezTo>
                    <a:pt x="2036491" y="14408"/>
                    <a:pt x="2039651" y="22037"/>
                    <a:pt x="2039651" y="29991"/>
                  </a:cubicBezTo>
                  <a:lnTo>
                    <a:pt x="2039651" y="332470"/>
                  </a:lnTo>
                  <a:cubicBezTo>
                    <a:pt x="2039651" y="340424"/>
                    <a:pt x="2036491" y="348052"/>
                    <a:pt x="2030867" y="353676"/>
                  </a:cubicBezTo>
                  <a:cubicBezTo>
                    <a:pt x="2025242" y="359301"/>
                    <a:pt x="2017614" y="362461"/>
                    <a:pt x="2009660" y="362461"/>
                  </a:cubicBezTo>
                  <a:lnTo>
                    <a:pt x="29991" y="362461"/>
                  </a:lnTo>
                  <a:cubicBezTo>
                    <a:pt x="22037" y="362461"/>
                    <a:pt x="14408" y="359301"/>
                    <a:pt x="8784" y="353676"/>
                  </a:cubicBezTo>
                  <a:cubicBezTo>
                    <a:pt x="3160" y="348052"/>
                    <a:pt x="0" y="340424"/>
                    <a:pt x="0" y="332470"/>
                  </a:cubicBezTo>
                  <a:lnTo>
                    <a:pt x="0" y="29991"/>
                  </a:lnTo>
                  <a:cubicBezTo>
                    <a:pt x="0" y="22037"/>
                    <a:pt x="3160" y="14408"/>
                    <a:pt x="8784" y="8784"/>
                  </a:cubicBezTo>
                  <a:cubicBezTo>
                    <a:pt x="14408" y="3160"/>
                    <a:pt x="22037" y="0"/>
                    <a:pt x="29991" y="0"/>
                  </a:cubicBezTo>
                  <a:close/>
                </a:path>
              </a:pathLst>
            </a:custGeom>
            <a:solidFill>
              <a:srgbClr val="ECDDE2"/>
            </a:solidFill>
          </p:spPr>
        </p:sp>
        <p:sp>
          <p:nvSpPr>
            <p:cNvPr name="TextBox 4" id="4"/>
            <p:cNvSpPr txBox="true"/>
            <p:nvPr/>
          </p:nvSpPr>
          <p:spPr>
            <a:xfrm>
              <a:off x="0" y="-66675"/>
              <a:ext cx="2039651" cy="429136"/>
            </a:xfrm>
            <a:prstGeom prst="rect">
              <a:avLst/>
            </a:prstGeom>
          </p:spPr>
          <p:txBody>
            <a:bodyPr anchor="ctr" rtlCol="false" tIns="50800" lIns="50800" bIns="50800" rIns="50800"/>
            <a:lstStyle/>
            <a:p>
              <a:pPr algn="ctr">
                <a:lnSpc>
                  <a:spcPts val="4900"/>
                </a:lnSpc>
              </a:pPr>
              <a:r>
                <a:rPr lang="en-US" b="true" sz="3500">
                  <a:solidFill>
                    <a:srgbClr val="2EAAB3"/>
                  </a:solidFill>
                  <a:latin typeface="Livvic Bold"/>
                  <a:ea typeface="Livvic Bold"/>
                  <a:cs typeface="Livvic Bold"/>
                  <a:sym typeface="Livvic Bold"/>
                </a:rPr>
                <a:t>FIREBASE - RESTAURANT</a:t>
              </a:r>
            </a:p>
          </p:txBody>
        </p:sp>
      </p:grpSp>
      <p:sp>
        <p:nvSpPr>
          <p:cNvPr name="Freeform 5" id="5"/>
          <p:cNvSpPr/>
          <p:nvPr/>
        </p:nvSpPr>
        <p:spPr>
          <a:xfrm flipH="false" flipV="false" rot="0">
            <a:off x="1383010" y="2359007"/>
            <a:ext cx="7777680" cy="6008258"/>
          </a:xfrm>
          <a:custGeom>
            <a:avLst/>
            <a:gdLst/>
            <a:ahLst/>
            <a:cxnLst/>
            <a:rect r="r" b="b" t="t" l="l"/>
            <a:pathLst>
              <a:path h="6008258" w="7777680">
                <a:moveTo>
                  <a:pt x="0" y="0"/>
                </a:moveTo>
                <a:lnTo>
                  <a:pt x="7777680" y="0"/>
                </a:lnTo>
                <a:lnTo>
                  <a:pt x="7777680" y="6008257"/>
                </a:lnTo>
                <a:lnTo>
                  <a:pt x="0" y="6008257"/>
                </a:lnTo>
                <a:lnTo>
                  <a:pt x="0" y="0"/>
                </a:lnTo>
                <a:close/>
              </a:path>
            </a:pathLst>
          </a:custGeom>
          <a:blipFill>
            <a:blip r:embed="rId2"/>
            <a:stretch>
              <a:fillRect l="0" t="0" r="0" b="0"/>
            </a:stretch>
          </a:blipFill>
        </p:spPr>
      </p:sp>
      <p:sp>
        <p:nvSpPr>
          <p:cNvPr name="Freeform 6" id="6"/>
          <p:cNvSpPr/>
          <p:nvPr/>
        </p:nvSpPr>
        <p:spPr>
          <a:xfrm flipH="false" flipV="false" rot="0">
            <a:off x="9160690" y="2359007"/>
            <a:ext cx="7777680" cy="6008258"/>
          </a:xfrm>
          <a:custGeom>
            <a:avLst/>
            <a:gdLst/>
            <a:ahLst/>
            <a:cxnLst/>
            <a:rect r="r" b="b" t="t" l="l"/>
            <a:pathLst>
              <a:path h="6008258" w="7777680">
                <a:moveTo>
                  <a:pt x="0" y="0"/>
                </a:moveTo>
                <a:lnTo>
                  <a:pt x="7777680" y="0"/>
                </a:lnTo>
                <a:lnTo>
                  <a:pt x="7777680" y="6008257"/>
                </a:lnTo>
                <a:lnTo>
                  <a:pt x="0" y="6008257"/>
                </a:lnTo>
                <a:lnTo>
                  <a:pt x="0" y="0"/>
                </a:lnTo>
                <a:close/>
              </a:path>
            </a:pathLst>
          </a:custGeom>
          <a:blipFill>
            <a:blip r:embed="rId3"/>
            <a:stretch>
              <a:fillRect l="0" t="0" r="0" b="0"/>
            </a:stretch>
          </a:blipFill>
        </p:spPr>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CDFFD8">
                <a:alpha val="100000"/>
              </a:srgbClr>
            </a:gs>
            <a:gs pos="100000">
              <a:srgbClr val="94B9FF">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646088" y="3044713"/>
            <a:ext cx="2900362" cy="6356958"/>
          </a:xfrm>
          <a:custGeom>
            <a:avLst/>
            <a:gdLst/>
            <a:ahLst/>
            <a:cxnLst/>
            <a:rect r="r" b="b" t="t" l="l"/>
            <a:pathLst>
              <a:path h="6356958" w="2900362">
                <a:moveTo>
                  <a:pt x="0" y="0"/>
                </a:moveTo>
                <a:lnTo>
                  <a:pt x="2900362" y="0"/>
                </a:lnTo>
                <a:lnTo>
                  <a:pt x="2900362" y="6356958"/>
                </a:lnTo>
                <a:lnTo>
                  <a:pt x="0" y="6356958"/>
                </a:lnTo>
                <a:lnTo>
                  <a:pt x="0" y="0"/>
                </a:lnTo>
                <a:close/>
              </a:path>
            </a:pathLst>
          </a:custGeom>
          <a:blipFill>
            <a:blip r:embed="rId2"/>
            <a:stretch>
              <a:fillRect l="0" t="0" r="0" b="0"/>
            </a:stretch>
          </a:blipFill>
        </p:spPr>
      </p:sp>
      <p:sp>
        <p:nvSpPr>
          <p:cNvPr name="Freeform 3" id="3"/>
          <p:cNvSpPr/>
          <p:nvPr/>
        </p:nvSpPr>
        <p:spPr>
          <a:xfrm flipH="false" flipV="false" rot="0">
            <a:off x="9393119" y="3044713"/>
            <a:ext cx="3766498" cy="6356958"/>
          </a:xfrm>
          <a:custGeom>
            <a:avLst/>
            <a:gdLst/>
            <a:ahLst/>
            <a:cxnLst/>
            <a:rect r="r" b="b" t="t" l="l"/>
            <a:pathLst>
              <a:path h="6356958" w="3766498">
                <a:moveTo>
                  <a:pt x="0" y="0"/>
                </a:moveTo>
                <a:lnTo>
                  <a:pt x="3766498" y="0"/>
                </a:lnTo>
                <a:lnTo>
                  <a:pt x="3766498" y="6356958"/>
                </a:lnTo>
                <a:lnTo>
                  <a:pt x="0" y="6356958"/>
                </a:lnTo>
                <a:lnTo>
                  <a:pt x="0" y="0"/>
                </a:lnTo>
                <a:close/>
              </a:path>
            </a:pathLst>
          </a:custGeom>
          <a:blipFill>
            <a:blip r:embed="rId3"/>
            <a:stretch>
              <a:fillRect l="0" t="0" r="0" b="0"/>
            </a:stretch>
          </a:blipFill>
        </p:spPr>
      </p:sp>
      <p:sp>
        <p:nvSpPr>
          <p:cNvPr name="TextBox 4" id="4"/>
          <p:cNvSpPr txBox="true"/>
          <p:nvPr/>
        </p:nvSpPr>
        <p:spPr>
          <a:xfrm rot="0">
            <a:off x="0" y="717209"/>
            <a:ext cx="8800913" cy="1285496"/>
          </a:xfrm>
          <a:prstGeom prst="rect">
            <a:avLst/>
          </a:prstGeom>
        </p:spPr>
        <p:txBody>
          <a:bodyPr anchor="t" rtlCol="false" tIns="0" lIns="0" bIns="0" rIns="0">
            <a:spAutoFit/>
          </a:bodyPr>
          <a:lstStyle/>
          <a:p>
            <a:pPr algn="ctr">
              <a:lnSpc>
                <a:spcPts val="9918"/>
              </a:lnSpc>
            </a:pPr>
            <a:r>
              <a:rPr lang="en-US" sz="8700">
                <a:solidFill>
                  <a:srgbClr val="2EAAB3"/>
                </a:solidFill>
                <a:latin typeface="Lovelo"/>
                <a:ea typeface="Lovelo"/>
                <a:cs typeface="Lovelo"/>
                <a:sym typeface="Lovelo"/>
              </a:rPr>
              <a:t>nightlife page</a:t>
            </a:r>
          </a:p>
        </p:txBody>
      </p:sp>
      <p:sp>
        <p:nvSpPr>
          <p:cNvPr name="TextBox 5" id="5"/>
          <p:cNvSpPr txBox="true"/>
          <p:nvPr/>
        </p:nvSpPr>
        <p:spPr>
          <a:xfrm rot="0">
            <a:off x="3961813" y="3992161"/>
            <a:ext cx="4250344" cy="4029882"/>
          </a:xfrm>
          <a:prstGeom prst="rect">
            <a:avLst/>
          </a:prstGeom>
        </p:spPr>
        <p:txBody>
          <a:bodyPr anchor="t" rtlCol="false" tIns="0" lIns="0" bIns="0" rIns="0">
            <a:spAutoFit/>
          </a:bodyPr>
          <a:lstStyle/>
          <a:p>
            <a:pPr algn="ctr">
              <a:lnSpc>
                <a:spcPts val="3183"/>
              </a:lnSpc>
            </a:pPr>
            <a:r>
              <a:rPr lang="en-US" sz="2792">
                <a:solidFill>
                  <a:srgbClr val="1E3D58"/>
                </a:solidFill>
                <a:latin typeface="Livvic"/>
                <a:ea typeface="Livvic"/>
                <a:cs typeface="Livvic"/>
                <a:sym typeface="Livvic"/>
              </a:rPr>
              <a:t>This page provides users with curated recommendations for nightlife spots, using data from the Yelp API. It integrates real-time information to offer accurate and relevant suggestions, enhancing the user experience.</a:t>
            </a:r>
          </a:p>
        </p:txBody>
      </p:sp>
      <p:sp>
        <p:nvSpPr>
          <p:cNvPr name="TextBox 6" id="6"/>
          <p:cNvSpPr txBox="true"/>
          <p:nvPr/>
        </p:nvSpPr>
        <p:spPr>
          <a:xfrm rot="0">
            <a:off x="315967" y="1945433"/>
            <a:ext cx="7744299" cy="502920"/>
          </a:xfrm>
          <a:prstGeom prst="rect">
            <a:avLst/>
          </a:prstGeom>
        </p:spPr>
        <p:txBody>
          <a:bodyPr anchor="t" rtlCol="false" tIns="0" lIns="0" bIns="0" rIns="0">
            <a:spAutoFit/>
          </a:bodyPr>
          <a:lstStyle/>
          <a:p>
            <a:pPr algn="l">
              <a:lnSpc>
                <a:spcPts val="3989"/>
              </a:lnSpc>
            </a:pPr>
            <a:r>
              <a:rPr lang="en-US" sz="3499">
                <a:solidFill>
                  <a:srgbClr val="2EAAB3"/>
                </a:solidFill>
                <a:latin typeface="Livvic"/>
                <a:ea typeface="Livvic"/>
                <a:cs typeface="Livvic"/>
                <a:sym typeface="Livvic"/>
              </a:rPr>
              <a:t>API: https://api.yelp.com/</a:t>
            </a:r>
          </a:p>
        </p:txBody>
      </p:sp>
      <p:sp>
        <p:nvSpPr>
          <p:cNvPr name="TextBox 7" id="7"/>
          <p:cNvSpPr txBox="true"/>
          <p:nvPr/>
        </p:nvSpPr>
        <p:spPr>
          <a:xfrm rot="0">
            <a:off x="13597398" y="5162550"/>
            <a:ext cx="4250344" cy="1210524"/>
          </a:xfrm>
          <a:prstGeom prst="rect">
            <a:avLst/>
          </a:prstGeom>
        </p:spPr>
        <p:txBody>
          <a:bodyPr anchor="t" rtlCol="false" tIns="0" lIns="0" bIns="0" rIns="0">
            <a:spAutoFit/>
          </a:bodyPr>
          <a:lstStyle/>
          <a:p>
            <a:pPr algn="ctr">
              <a:lnSpc>
                <a:spcPts val="3183"/>
              </a:lnSpc>
            </a:pPr>
            <a:r>
              <a:rPr lang="en-US" sz="2792">
                <a:solidFill>
                  <a:srgbClr val="1E3D58"/>
                </a:solidFill>
                <a:latin typeface="Livvic"/>
                <a:ea typeface="Livvic"/>
                <a:cs typeface="Livvic"/>
                <a:sym typeface="Livvic"/>
              </a:rPr>
              <a:t>Navigate to the address using Google Maps</a:t>
            </a:r>
          </a:p>
          <a:p>
            <a:pPr algn="ctr">
              <a:lnSpc>
                <a:spcPts val="3183"/>
              </a:lnSpc>
            </a:pP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CDFFD8">
                <a:alpha val="100000"/>
              </a:srgbClr>
            </a:gs>
            <a:gs pos="100000">
              <a:srgbClr val="94B9FF">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1675696" y="1028700"/>
            <a:ext cx="4020481" cy="8884339"/>
          </a:xfrm>
          <a:custGeom>
            <a:avLst/>
            <a:gdLst/>
            <a:ahLst/>
            <a:cxnLst/>
            <a:rect r="r" b="b" t="t" l="l"/>
            <a:pathLst>
              <a:path h="8884339" w="4020481">
                <a:moveTo>
                  <a:pt x="0" y="0"/>
                </a:moveTo>
                <a:lnTo>
                  <a:pt x="4020481" y="0"/>
                </a:lnTo>
                <a:lnTo>
                  <a:pt x="4020481" y="8884339"/>
                </a:lnTo>
                <a:lnTo>
                  <a:pt x="0" y="8884339"/>
                </a:lnTo>
                <a:lnTo>
                  <a:pt x="0" y="0"/>
                </a:lnTo>
                <a:close/>
              </a:path>
            </a:pathLst>
          </a:custGeom>
          <a:blipFill>
            <a:blip r:embed="rId2"/>
            <a:stretch>
              <a:fillRect l="0" t="0" r="0" b="0"/>
            </a:stretch>
          </a:blipFill>
        </p:spPr>
      </p:sp>
      <p:sp>
        <p:nvSpPr>
          <p:cNvPr name="TextBox 3" id="3"/>
          <p:cNvSpPr txBox="true"/>
          <p:nvPr/>
        </p:nvSpPr>
        <p:spPr>
          <a:xfrm rot="0">
            <a:off x="457172" y="780102"/>
            <a:ext cx="9575498" cy="1466850"/>
          </a:xfrm>
          <a:prstGeom prst="rect">
            <a:avLst/>
          </a:prstGeom>
        </p:spPr>
        <p:txBody>
          <a:bodyPr anchor="t" rtlCol="false" tIns="0" lIns="0" bIns="0" rIns="0">
            <a:spAutoFit/>
          </a:bodyPr>
          <a:lstStyle/>
          <a:p>
            <a:pPr algn="ctr">
              <a:lnSpc>
                <a:spcPts val="11399"/>
              </a:lnSpc>
            </a:pPr>
            <a:r>
              <a:rPr lang="en-US" sz="9999">
                <a:solidFill>
                  <a:srgbClr val="2EAAB3"/>
                </a:solidFill>
                <a:latin typeface="Lovelo"/>
                <a:ea typeface="Lovelo"/>
                <a:cs typeface="Lovelo"/>
                <a:sym typeface="Lovelo"/>
              </a:rPr>
              <a:t>weather page</a:t>
            </a:r>
          </a:p>
        </p:txBody>
      </p:sp>
      <p:sp>
        <p:nvSpPr>
          <p:cNvPr name="TextBox 4" id="4"/>
          <p:cNvSpPr txBox="true"/>
          <p:nvPr/>
        </p:nvSpPr>
        <p:spPr>
          <a:xfrm rot="0">
            <a:off x="1028700" y="2571750"/>
            <a:ext cx="7744299" cy="502920"/>
          </a:xfrm>
          <a:prstGeom prst="rect">
            <a:avLst/>
          </a:prstGeom>
        </p:spPr>
        <p:txBody>
          <a:bodyPr anchor="t" rtlCol="false" tIns="0" lIns="0" bIns="0" rIns="0">
            <a:spAutoFit/>
          </a:bodyPr>
          <a:lstStyle/>
          <a:p>
            <a:pPr algn="l">
              <a:lnSpc>
                <a:spcPts val="3989"/>
              </a:lnSpc>
            </a:pPr>
            <a:r>
              <a:rPr lang="en-US" sz="3499">
                <a:solidFill>
                  <a:srgbClr val="2EAAB3"/>
                </a:solidFill>
                <a:latin typeface="Livvic"/>
                <a:ea typeface="Livvic"/>
                <a:cs typeface="Livvic"/>
                <a:sym typeface="Livvic"/>
              </a:rPr>
              <a:t>API: http://api.weatherstack.com/</a:t>
            </a:r>
          </a:p>
        </p:txBody>
      </p:sp>
      <p:sp>
        <p:nvSpPr>
          <p:cNvPr name="Freeform 5" id="5"/>
          <p:cNvSpPr/>
          <p:nvPr/>
        </p:nvSpPr>
        <p:spPr>
          <a:xfrm flipH="false" flipV="false" rot="0">
            <a:off x="16128343" y="0"/>
            <a:ext cx="2054283" cy="2054283"/>
          </a:xfrm>
          <a:custGeom>
            <a:avLst/>
            <a:gdLst/>
            <a:ahLst/>
            <a:cxnLst/>
            <a:rect r="r" b="b" t="t" l="l"/>
            <a:pathLst>
              <a:path h="2054283" w="2054283">
                <a:moveTo>
                  <a:pt x="0" y="0"/>
                </a:moveTo>
                <a:lnTo>
                  <a:pt x="2054283" y="0"/>
                </a:lnTo>
                <a:lnTo>
                  <a:pt x="2054283" y="2054283"/>
                </a:lnTo>
                <a:lnTo>
                  <a:pt x="0" y="2054283"/>
                </a:lnTo>
                <a:lnTo>
                  <a:pt x="0" y="0"/>
                </a:lnTo>
                <a:close/>
              </a:path>
            </a:pathLst>
          </a:custGeom>
          <a:blipFill>
            <a:blip r:embed="rId3"/>
            <a:stretch>
              <a:fillRect l="0" t="0" r="0" b="0"/>
            </a:stretch>
          </a:blipFill>
        </p:spPr>
      </p:sp>
      <p:sp>
        <p:nvSpPr>
          <p:cNvPr name="TextBox 6" id="6"/>
          <p:cNvSpPr txBox="true"/>
          <p:nvPr/>
        </p:nvSpPr>
        <p:spPr>
          <a:xfrm rot="0">
            <a:off x="1028700" y="4401503"/>
            <a:ext cx="7835826" cy="3027045"/>
          </a:xfrm>
          <a:prstGeom prst="rect">
            <a:avLst/>
          </a:prstGeom>
        </p:spPr>
        <p:txBody>
          <a:bodyPr anchor="t" rtlCol="false" tIns="0" lIns="0" bIns="0" rIns="0">
            <a:spAutoFit/>
          </a:bodyPr>
          <a:lstStyle/>
          <a:p>
            <a:pPr algn="ctr">
              <a:lnSpc>
                <a:spcPts val="3989"/>
              </a:lnSpc>
              <a:spcBef>
                <a:spcPct val="0"/>
              </a:spcBef>
            </a:pPr>
            <a:r>
              <a:rPr lang="en-US" sz="3499">
                <a:solidFill>
                  <a:srgbClr val="000000"/>
                </a:solidFill>
                <a:latin typeface="Livvic"/>
                <a:ea typeface="Livvic"/>
                <a:cs typeface="Livvic"/>
                <a:sym typeface="Livvic"/>
              </a:rPr>
              <a:t>The Weather Page provides users with live weather updates for their selected destination. The app dynamically displays weather icons and descriptions based on the current weather status.</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CDFFD8">
                <a:alpha val="100000"/>
              </a:srgbClr>
            </a:gs>
            <a:gs pos="100000">
              <a:srgbClr val="94B9FF">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4075286" y="755669"/>
            <a:ext cx="2588761" cy="5689585"/>
          </a:xfrm>
          <a:custGeom>
            <a:avLst/>
            <a:gdLst/>
            <a:ahLst/>
            <a:cxnLst/>
            <a:rect r="r" b="b" t="t" l="l"/>
            <a:pathLst>
              <a:path h="5689585" w="2588761">
                <a:moveTo>
                  <a:pt x="0" y="0"/>
                </a:moveTo>
                <a:lnTo>
                  <a:pt x="2588761" y="0"/>
                </a:lnTo>
                <a:lnTo>
                  <a:pt x="2588761" y="5689585"/>
                </a:lnTo>
                <a:lnTo>
                  <a:pt x="0" y="5689585"/>
                </a:lnTo>
                <a:lnTo>
                  <a:pt x="0" y="0"/>
                </a:lnTo>
                <a:close/>
              </a:path>
            </a:pathLst>
          </a:custGeom>
          <a:blipFill>
            <a:blip r:embed="rId2"/>
            <a:stretch>
              <a:fillRect l="0" t="0" r="0" b="0"/>
            </a:stretch>
          </a:blipFill>
        </p:spPr>
      </p:sp>
      <p:sp>
        <p:nvSpPr>
          <p:cNvPr name="Freeform 3" id="3"/>
          <p:cNvSpPr/>
          <p:nvPr/>
        </p:nvSpPr>
        <p:spPr>
          <a:xfrm flipH="false" flipV="false" rot="0">
            <a:off x="1000125" y="755669"/>
            <a:ext cx="2602985" cy="5689585"/>
          </a:xfrm>
          <a:custGeom>
            <a:avLst/>
            <a:gdLst/>
            <a:ahLst/>
            <a:cxnLst/>
            <a:rect r="r" b="b" t="t" l="l"/>
            <a:pathLst>
              <a:path h="5689585" w="2602985">
                <a:moveTo>
                  <a:pt x="0" y="0"/>
                </a:moveTo>
                <a:lnTo>
                  <a:pt x="2602985" y="0"/>
                </a:lnTo>
                <a:lnTo>
                  <a:pt x="2602985" y="5689585"/>
                </a:lnTo>
                <a:lnTo>
                  <a:pt x="0" y="5689585"/>
                </a:lnTo>
                <a:lnTo>
                  <a:pt x="0" y="0"/>
                </a:lnTo>
                <a:close/>
              </a:path>
            </a:pathLst>
          </a:custGeom>
          <a:blipFill>
            <a:blip r:embed="rId3"/>
            <a:stretch>
              <a:fillRect l="0" t="0" r="0" b="0"/>
            </a:stretch>
          </a:blipFill>
        </p:spPr>
      </p:sp>
      <p:sp>
        <p:nvSpPr>
          <p:cNvPr name="Freeform 4" id="4"/>
          <p:cNvSpPr/>
          <p:nvPr/>
        </p:nvSpPr>
        <p:spPr>
          <a:xfrm flipH="false" flipV="false" rot="0">
            <a:off x="7723331" y="3815507"/>
            <a:ext cx="9735942" cy="5671186"/>
          </a:xfrm>
          <a:custGeom>
            <a:avLst/>
            <a:gdLst/>
            <a:ahLst/>
            <a:cxnLst/>
            <a:rect r="r" b="b" t="t" l="l"/>
            <a:pathLst>
              <a:path h="5671186" w="9735942">
                <a:moveTo>
                  <a:pt x="0" y="0"/>
                </a:moveTo>
                <a:lnTo>
                  <a:pt x="9735942" y="0"/>
                </a:lnTo>
                <a:lnTo>
                  <a:pt x="9735942" y="5671186"/>
                </a:lnTo>
                <a:lnTo>
                  <a:pt x="0" y="5671186"/>
                </a:lnTo>
                <a:lnTo>
                  <a:pt x="0" y="0"/>
                </a:lnTo>
                <a:close/>
              </a:path>
            </a:pathLst>
          </a:custGeom>
          <a:blipFill>
            <a:blip r:embed="rId4"/>
            <a:stretch>
              <a:fillRect l="0" t="0" r="0" b="0"/>
            </a:stretch>
          </a:blipFill>
        </p:spPr>
      </p:sp>
      <p:sp>
        <p:nvSpPr>
          <p:cNvPr name="TextBox 5" id="5"/>
          <p:cNvSpPr txBox="true"/>
          <p:nvPr/>
        </p:nvSpPr>
        <p:spPr>
          <a:xfrm rot="0">
            <a:off x="8188007" y="628595"/>
            <a:ext cx="9656286" cy="2905125"/>
          </a:xfrm>
          <a:prstGeom prst="rect">
            <a:avLst/>
          </a:prstGeom>
        </p:spPr>
        <p:txBody>
          <a:bodyPr anchor="t" rtlCol="false" tIns="0" lIns="0" bIns="0" rIns="0">
            <a:spAutoFit/>
          </a:bodyPr>
          <a:lstStyle/>
          <a:p>
            <a:pPr algn="ctr">
              <a:lnSpc>
                <a:spcPts val="11399"/>
              </a:lnSpc>
            </a:pPr>
            <a:r>
              <a:rPr lang="en-US" sz="9999">
                <a:solidFill>
                  <a:srgbClr val="2EAAB3"/>
                </a:solidFill>
                <a:latin typeface="Lovelo"/>
                <a:ea typeface="Lovelo"/>
                <a:cs typeface="Lovelo"/>
                <a:sym typeface="Lovelo"/>
              </a:rPr>
              <a:t>people’s favorite page</a:t>
            </a:r>
          </a:p>
        </p:txBody>
      </p:sp>
      <p:sp>
        <p:nvSpPr>
          <p:cNvPr name="TextBox 6" id="6"/>
          <p:cNvSpPr txBox="true"/>
          <p:nvPr/>
        </p:nvSpPr>
        <p:spPr>
          <a:xfrm rot="0">
            <a:off x="775643" y="7017542"/>
            <a:ext cx="5981123" cy="2730774"/>
          </a:xfrm>
          <a:prstGeom prst="rect">
            <a:avLst/>
          </a:prstGeom>
        </p:spPr>
        <p:txBody>
          <a:bodyPr anchor="t" rtlCol="false" tIns="0" lIns="0" bIns="0" rIns="0">
            <a:spAutoFit/>
          </a:bodyPr>
          <a:lstStyle/>
          <a:p>
            <a:pPr algn="ctr">
              <a:lnSpc>
                <a:spcPts val="3081"/>
              </a:lnSpc>
            </a:pPr>
            <a:r>
              <a:rPr lang="en-US" sz="2703">
                <a:solidFill>
                  <a:srgbClr val="1E3D58"/>
                </a:solidFill>
                <a:latin typeface="Livvic"/>
                <a:ea typeface="Livvic"/>
                <a:cs typeface="Livvic"/>
                <a:sym typeface="Livvic"/>
              </a:rPr>
              <a:t>The review submission page allows users to share their experiences, helping the community make informed decisions. User reviews are saved and stored securely in Firebase, ensuring they are accessible for all app users.</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CDFFD8">
                <a:alpha val="100000"/>
              </a:srgbClr>
            </a:gs>
            <a:gs pos="100000">
              <a:srgbClr val="94B9FF">
                <a:alpha val="100000"/>
              </a:srgbClr>
            </a:gs>
          </a:gsLst>
          <a:lin ang="0"/>
        </a:gradFill>
      </p:bgPr>
    </p:bg>
    <p:spTree>
      <p:nvGrpSpPr>
        <p:cNvPr id="1" name=""/>
        <p:cNvGrpSpPr/>
        <p:nvPr/>
      </p:nvGrpSpPr>
      <p:grpSpPr>
        <a:xfrm>
          <a:off x="0" y="0"/>
          <a:ext cx="0" cy="0"/>
          <a:chOff x="0" y="0"/>
          <a:chExt cx="0" cy="0"/>
        </a:xfrm>
      </p:grpSpPr>
      <p:sp>
        <p:nvSpPr>
          <p:cNvPr name="TextBox 2" id="2"/>
          <p:cNvSpPr txBox="true"/>
          <p:nvPr/>
        </p:nvSpPr>
        <p:spPr>
          <a:xfrm rot="0">
            <a:off x="1456422" y="582562"/>
            <a:ext cx="15375157" cy="2542796"/>
          </a:xfrm>
          <a:prstGeom prst="rect">
            <a:avLst/>
          </a:prstGeom>
        </p:spPr>
        <p:txBody>
          <a:bodyPr anchor="t" rtlCol="false" tIns="0" lIns="0" bIns="0" rIns="0">
            <a:spAutoFit/>
          </a:bodyPr>
          <a:lstStyle/>
          <a:p>
            <a:pPr algn="ctr">
              <a:lnSpc>
                <a:spcPts val="9918"/>
              </a:lnSpc>
            </a:pPr>
            <a:r>
              <a:rPr lang="en-US" sz="8700">
                <a:solidFill>
                  <a:srgbClr val="2EAAB3"/>
                </a:solidFill>
                <a:latin typeface="Lovelo"/>
                <a:ea typeface="Lovelo"/>
                <a:cs typeface="Lovelo"/>
                <a:sym typeface="Lovelo"/>
              </a:rPr>
              <a:t>PUSH NOTIFICATION&amp;MESSAGE</a:t>
            </a:r>
          </a:p>
        </p:txBody>
      </p:sp>
      <p:sp>
        <p:nvSpPr>
          <p:cNvPr name="Freeform 3" id="3"/>
          <p:cNvSpPr/>
          <p:nvPr/>
        </p:nvSpPr>
        <p:spPr>
          <a:xfrm flipH="false" flipV="false" rot="0">
            <a:off x="16128343" y="0"/>
            <a:ext cx="2054283" cy="2054283"/>
          </a:xfrm>
          <a:custGeom>
            <a:avLst/>
            <a:gdLst/>
            <a:ahLst/>
            <a:cxnLst/>
            <a:rect r="r" b="b" t="t" l="l"/>
            <a:pathLst>
              <a:path h="2054283" w="2054283">
                <a:moveTo>
                  <a:pt x="0" y="0"/>
                </a:moveTo>
                <a:lnTo>
                  <a:pt x="2054283" y="0"/>
                </a:lnTo>
                <a:lnTo>
                  <a:pt x="2054283" y="2054283"/>
                </a:lnTo>
                <a:lnTo>
                  <a:pt x="0" y="2054283"/>
                </a:lnTo>
                <a:lnTo>
                  <a:pt x="0" y="0"/>
                </a:lnTo>
                <a:close/>
              </a:path>
            </a:pathLst>
          </a:custGeom>
          <a:blipFill>
            <a:blip r:embed="rId2"/>
            <a:stretch>
              <a:fillRect l="0" t="0" r="0" b="0"/>
            </a:stretch>
          </a:blipFill>
        </p:spPr>
      </p:sp>
      <p:sp>
        <p:nvSpPr>
          <p:cNvPr name="Freeform 4" id="4"/>
          <p:cNvSpPr/>
          <p:nvPr/>
        </p:nvSpPr>
        <p:spPr>
          <a:xfrm flipH="false" flipV="false" rot="0">
            <a:off x="1456422" y="3417624"/>
            <a:ext cx="2940093" cy="6356958"/>
          </a:xfrm>
          <a:custGeom>
            <a:avLst/>
            <a:gdLst/>
            <a:ahLst/>
            <a:cxnLst/>
            <a:rect r="r" b="b" t="t" l="l"/>
            <a:pathLst>
              <a:path h="6356958" w="2940093">
                <a:moveTo>
                  <a:pt x="0" y="0"/>
                </a:moveTo>
                <a:lnTo>
                  <a:pt x="2940093" y="0"/>
                </a:lnTo>
                <a:lnTo>
                  <a:pt x="2940093" y="6356958"/>
                </a:lnTo>
                <a:lnTo>
                  <a:pt x="0" y="6356958"/>
                </a:lnTo>
                <a:lnTo>
                  <a:pt x="0" y="0"/>
                </a:lnTo>
                <a:close/>
              </a:path>
            </a:pathLst>
          </a:custGeom>
          <a:blipFill>
            <a:blip r:embed="rId3"/>
            <a:stretch>
              <a:fillRect l="0" t="0" r="0" b="0"/>
            </a:stretch>
          </a:blipFill>
        </p:spPr>
      </p:sp>
      <p:sp>
        <p:nvSpPr>
          <p:cNvPr name="Freeform 5" id="5"/>
          <p:cNvSpPr/>
          <p:nvPr/>
        </p:nvSpPr>
        <p:spPr>
          <a:xfrm flipH="false" flipV="false" rot="0">
            <a:off x="13694043" y="3417624"/>
            <a:ext cx="2971878" cy="6356958"/>
          </a:xfrm>
          <a:custGeom>
            <a:avLst/>
            <a:gdLst/>
            <a:ahLst/>
            <a:cxnLst/>
            <a:rect r="r" b="b" t="t" l="l"/>
            <a:pathLst>
              <a:path h="6356958" w="2971878">
                <a:moveTo>
                  <a:pt x="0" y="0"/>
                </a:moveTo>
                <a:lnTo>
                  <a:pt x="2971878" y="0"/>
                </a:lnTo>
                <a:lnTo>
                  <a:pt x="2971878" y="6356958"/>
                </a:lnTo>
                <a:lnTo>
                  <a:pt x="0" y="6356958"/>
                </a:lnTo>
                <a:lnTo>
                  <a:pt x="0" y="0"/>
                </a:lnTo>
                <a:close/>
              </a:path>
            </a:pathLst>
          </a:custGeom>
          <a:blipFill>
            <a:blip r:embed="rId4"/>
            <a:stretch>
              <a:fillRect l="0" t="0" r="0" b="0"/>
            </a:stretch>
          </a:blipFill>
        </p:spPr>
      </p:sp>
      <p:sp>
        <p:nvSpPr>
          <p:cNvPr name="TextBox 6" id="6"/>
          <p:cNvSpPr txBox="true"/>
          <p:nvPr/>
        </p:nvSpPr>
        <p:spPr>
          <a:xfrm rot="0">
            <a:off x="5034690" y="5172075"/>
            <a:ext cx="2827258" cy="1007745"/>
          </a:xfrm>
          <a:prstGeom prst="rect">
            <a:avLst/>
          </a:prstGeom>
        </p:spPr>
        <p:txBody>
          <a:bodyPr anchor="t" rtlCol="false" tIns="0" lIns="0" bIns="0" rIns="0">
            <a:spAutoFit/>
          </a:bodyPr>
          <a:lstStyle/>
          <a:p>
            <a:pPr algn="ctr">
              <a:lnSpc>
                <a:spcPts val="3989"/>
              </a:lnSpc>
            </a:pPr>
            <a:r>
              <a:rPr lang="en-US" sz="3499">
                <a:solidFill>
                  <a:srgbClr val="2EAAB3"/>
                </a:solidFill>
                <a:latin typeface="Livvic"/>
                <a:ea typeface="Livvic"/>
                <a:cs typeface="Livvic"/>
                <a:sym typeface="Livvic"/>
              </a:rPr>
              <a:t>Cloud Messaging</a:t>
            </a:r>
          </a:p>
        </p:txBody>
      </p:sp>
      <p:sp>
        <p:nvSpPr>
          <p:cNvPr name="TextBox 7" id="7"/>
          <p:cNvSpPr txBox="true"/>
          <p:nvPr/>
        </p:nvSpPr>
        <p:spPr>
          <a:xfrm rot="0">
            <a:off x="9903102" y="5172075"/>
            <a:ext cx="2827258" cy="1007745"/>
          </a:xfrm>
          <a:prstGeom prst="rect">
            <a:avLst/>
          </a:prstGeom>
        </p:spPr>
        <p:txBody>
          <a:bodyPr anchor="t" rtlCol="false" tIns="0" lIns="0" bIns="0" rIns="0">
            <a:spAutoFit/>
          </a:bodyPr>
          <a:lstStyle/>
          <a:p>
            <a:pPr algn="ctr">
              <a:lnSpc>
                <a:spcPts val="3989"/>
              </a:lnSpc>
            </a:pPr>
            <a:r>
              <a:rPr lang="en-US" sz="3499">
                <a:solidFill>
                  <a:srgbClr val="2EAAB3"/>
                </a:solidFill>
                <a:latin typeface="Livvic"/>
                <a:ea typeface="Livvic"/>
                <a:cs typeface="Livvic"/>
                <a:sym typeface="Livvic"/>
              </a:rPr>
              <a:t>In-App Messaging</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CDFFD8">
                <a:alpha val="100000"/>
              </a:srgbClr>
            </a:gs>
            <a:gs pos="100000">
              <a:srgbClr val="94B9FF">
                <a:alpha val="100000"/>
              </a:srgbClr>
            </a:gs>
          </a:gsLst>
          <a:lin ang="0"/>
        </a:gradFill>
      </p:bgPr>
    </p:bg>
    <p:spTree>
      <p:nvGrpSpPr>
        <p:cNvPr id="1" name=""/>
        <p:cNvGrpSpPr/>
        <p:nvPr/>
      </p:nvGrpSpPr>
      <p:grpSpPr>
        <a:xfrm>
          <a:off x="0" y="0"/>
          <a:ext cx="0" cy="0"/>
          <a:chOff x="0" y="0"/>
          <a:chExt cx="0" cy="0"/>
        </a:xfrm>
      </p:grpSpPr>
      <p:sp>
        <p:nvSpPr>
          <p:cNvPr name="TextBox 2" id="2"/>
          <p:cNvSpPr txBox="true"/>
          <p:nvPr/>
        </p:nvSpPr>
        <p:spPr>
          <a:xfrm rot="0">
            <a:off x="274027" y="2411451"/>
            <a:ext cx="7744299" cy="2017395"/>
          </a:xfrm>
          <a:prstGeom prst="rect">
            <a:avLst/>
          </a:prstGeom>
        </p:spPr>
        <p:txBody>
          <a:bodyPr anchor="t" rtlCol="false" tIns="0" lIns="0" bIns="0" rIns="0">
            <a:spAutoFit/>
          </a:bodyPr>
          <a:lstStyle/>
          <a:p>
            <a:pPr algn="ctr">
              <a:lnSpc>
                <a:spcPts val="3989"/>
              </a:lnSpc>
            </a:pPr>
            <a:r>
              <a:rPr lang="en-US" sz="3499">
                <a:solidFill>
                  <a:srgbClr val="2EAAB3"/>
                </a:solidFill>
                <a:latin typeface="Livvic"/>
                <a:ea typeface="Livvic"/>
                <a:cs typeface="Livvic"/>
                <a:sym typeface="Livvic"/>
              </a:rPr>
              <a:t>The navigation bar is a core component of the app, designed to provide quick and seamless access to key features</a:t>
            </a:r>
          </a:p>
        </p:txBody>
      </p:sp>
      <p:grpSp>
        <p:nvGrpSpPr>
          <p:cNvPr name="Group 3" id="3"/>
          <p:cNvGrpSpPr/>
          <p:nvPr/>
        </p:nvGrpSpPr>
        <p:grpSpPr>
          <a:xfrm rot="0">
            <a:off x="5271850" y="412376"/>
            <a:ext cx="7744299" cy="1376217"/>
            <a:chOff x="0" y="0"/>
            <a:chExt cx="2039651" cy="362461"/>
          </a:xfrm>
        </p:grpSpPr>
        <p:sp>
          <p:nvSpPr>
            <p:cNvPr name="Freeform 4" id="4"/>
            <p:cNvSpPr/>
            <p:nvPr/>
          </p:nvSpPr>
          <p:spPr>
            <a:xfrm flipH="false" flipV="false" rot="0">
              <a:off x="0" y="0"/>
              <a:ext cx="2039651" cy="362461"/>
            </a:xfrm>
            <a:custGeom>
              <a:avLst/>
              <a:gdLst/>
              <a:ahLst/>
              <a:cxnLst/>
              <a:rect r="r" b="b" t="t" l="l"/>
              <a:pathLst>
                <a:path h="362461" w="2039651">
                  <a:moveTo>
                    <a:pt x="29991" y="0"/>
                  </a:moveTo>
                  <a:lnTo>
                    <a:pt x="2009660" y="0"/>
                  </a:lnTo>
                  <a:cubicBezTo>
                    <a:pt x="2017614" y="0"/>
                    <a:pt x="2025242" y="3160"/>
                    <a:pt x="2030867" y="8784"/>
                  </a:cubicBezTo>
                  <a:cubicBezTo>
                    <a:pt x="2036491" y="14408"/>
                    <a:pt x="2039651" y="22037"/>
                    <a:pt x="2039651" y="29991"/>
                  </a:cubicBezTo>
                  <a:lnTo>
                    <a:pt x="2039651" y="332470"/>
                  </a:lnTo>
                  <a:cubicBezTo>
                    <a:pt x="2039651" y="340424"/>
                    <a:pt x="2036491" y="348052"/>
                    <a:pt x="2030867" y="353676"/>
                  </a:cubicBezTo>
                  <a:cubicBezTo>
                    <a:pt x="2025242" y="359301"/>
                    <a:pt x="2017614" y="362461"/>
                    <a:pt x="2009660" y="362461"/>
                  </a:cubicBezTo>
                  <a:lnTo>
                    <a:pt x="29991" y="362461"/>
                  </a:lnTo>
                  <a:cubicBezTo>
                    <a:pt x="22037" y="362461"/>
                    <a:pt x="14408" y="359301"/>
                    <a:pt x="8784" y="353676"/>
                  </a:cubicBezTo>
                  <a:cubicBezTo>
                    <a:pt x="3160" y="348052"/>
                    <a:pt x="0" y="340424"/>
                    <a:pt x="0" y="332470"/>
                  </a:cubicBezTo>
                  <a:lnTo>
                    <a:pt x="0" y="29991"/>
                  </a:lnTo>
                  <a:cubicBezTo>
                    <a:pt x="0" y="22037"/>
                    <a:pt x="3160" y="14408"/>
                    <a:pt x="8784" y="8784"/>
                  </a:cubicBezTo>
                  <a:cubicBezTo>
                    <a:pt x="14408" y="3160"/>
                    <a:pt x="22037" y="0"/>
                    <a:pt x="29991" y="0"/>
                  </a:cubicBezTo>
                  <a:close/>
                </a:path>
              </a:pathLst>
            </a:custGeom>
            <a:solidFill>
              <a:srgbClr val="ECDDE2"/>
            </a:solidFill>
          </p:spPr>
        </p:sp>
        <p:sp>
          <p:nvSpPr>
            <p:cNvPr name="TextBox 5" id="5"/>
            <p:cNvSpPr txBox="true"/>
            <p:nvPr/>
          </p:nvSpPr>
          <p:spPr>
            <a:xfrm>
              <a:off x="0" y="-66675"/>
              <a:ext cx="2039651" cy="429136"/>
            </a:xfrm>
            <a:prstGeom prst="rect">
              <a:avLst/>
            </a:prstGeom>
          </p:spPr>
          <p:txBody>
            <a:bodyPr anchor="ctr" rtlCol="false" tIns="50800" lIns="50800" bIns="50800" rIns="50800"/>
            <a:lstStyle/>
            <a:p>
              <a:pPr algn="ctr">
                <a:lnSpc>
                  <a:spcPts val="4900"/>
                </a:lnSpc>
              </a:pPr>
              <a:r>
                <a:rPr lang="en-US" b="true" sz="3500">
                  <a:solidFill>
                    <a:srgbClr val="2EAAB3"/>
                  </a:solidFill>
                  <a:latin typeface="Livvic Bold"/>
                  <a:ea typeface="Livvic Bold"/>
                  <a:cs typeface="Livvic Bold"/>
                  <a:sym typeface="Livvic Bold"/>
                </a:rPr>
                <a:t>NAVIGATION BAR</a:t>
              </a:r>
            </a:p>
          </p:txBody>
        </p:sp>
      </p:grpSp>
      <p:sp>
        <p:nvSpPr>
          <p:cNvPr name="Freeform 6" id="6"/>
          <p:cNvSpPr/>
          <p:nvPr/>
        </p:nvSpPr>
        <p:spPr>
          <a:xfrm flipH="false" flipV="false" rot="0">
            <a:off x="117144" y="5315901"/>
            <a:ext cx="9509052" cy="1941197"/>
          </a:xfrm>
          <a:custGeom>
            <a:avLst/>
            <a:gdLst/>
            <a:ahLst/>
            <a:cxnLst/>
            <a:rect r="r" b="b" t="t" l="l"/>
            <a:pathLst>
              <a:path h="1941197" w="9509052">
                <a:moveTo>
                  <a:pt x="0" y="0"/>
                </a:moveTo>
                <a:lnTo>
                  <a:pt x="9509053" y="0"/>
                </a:lnTo>
                <a:lnTo>
                  <a:pt x="9509053" y="1941198"/>
                </a:lnTo>
                <a:lnTo>
                  <a:pt x="0" y="1941198"/>
                </a:lnTo>
                <a:lnTo>
                  <a:pt x="0" y="0"/>
                </a:lnTo>
                <a:close/>
              </a:path>
            </a:pathLst>
          </a:custGeom>
          <a:blipFill>
            <a:blip r:embed="rId2"/>
            <a:stretch>
              <a:fillRect l="0" t="0" r="0" b="0"/>
            </a:stretch>
          </a:blipFill>
        </p:spPr>
      </p:sp>
      <p:sp>
        <p:nvSpPr>
          <p:cNvPr name="Freeform 7" id="7"/>
          <p:cNvSpPr/>
          <p:nvPr/>
        </p:nvSpPr>
        <p:spPr>
          <a:xfrm flipH="false" flipV="false" rot="0">
            <a:off x="16128343" y="0"/>
            <a:ext cx="2054283" cy="2054283"/>
          </a:xfrm>
          <a:custGeom>
            <a:avLst/>
            <a:gdLst/>
            <a:ahLst/>
            <a:cxnLst/>
            <a:rect r="r" b="b" t="t" l="l"/>
            <a:pathLst>
              <a:path h="2054283" w="2054283">
                <a:moveTo>
                  <a:pt x="0" y="0"/>
                </a:moveTo>
                <a:lnTo>
                  <a:pt x="2054283" y="0"/>
                </a:lnTo>
                <a:lnTo>
                  <a:pt x="2054283" y="2054283"/>
                </a:lnTo>
                <a:lnTo>
                  <a:pt x="0" y="2054283"/>
                </a:lnTo>
                <a:lnTo>
                  <a:pt x="0" y="0"/>
                </a:lnTo>
                <a:close/>
              </a:path>
            </a:pathLst>
          </a:custGeom>
          <a:blipFill>
            <a:blip r:embed="rId3"/>
            <a:stretch>
              <a:fillRect l="0" t="0" r="0" b="0"/>
            </a:stretch>
          </a:blipFill>
        </p:spPr>
      </p:sp>
      <p:sp>
        <p:nvSpPr>
          <p:cNvPr name="TextBox 8" id="8"/>
          <p:cNvSpPr txBox="true"/>
          <p:nvPr/>
        </p:nvSpPr>
        <p:spPr>
          <a:xfrm rot="0">
            <a:off x="10702221" y="2284986"/>
            <a:ext cx="6291943" cy="7396939"/>
          </a:xfrm>
          <a:prstGeom prst="rect">
            <a:avLst/>
          </a:prstGeom>
        </p:spPr>
        <p:txBody>
          <a:bodyPr anchor="t" rtlCol="false" tIns="0" lIns="0" bIns="0" rIns="0">
            <a:spAutoFit/>
          </a:bodyPr>
          <a:lstStyle/>
          <a:p>
            <a:pPr algn="l">
              <a:lnSpc>
                <a:spcPts val="3241"/>
              </a:lnSpc>
            </a:pPr>
            <a:r>
              <a:rPr lang="en-US" sz="2843" u="sng">
                <a:solidFill>
                  <a:srgbClr val="1E3D58"/>
                </a:solidFill>
                <a:latin typeface="Livvic"/>
                <a:ea typeface="Livvic"/>
                <a:cs typeface="Livvic"/>
                <a:sym typeface="Livvic"/>
              </a:rPr>
              <a:t>Back Button:</a:t>
            </a:r>
          </a:p>
          <a:p>
            <a:pPr algn="ctr" marL="613934" indent="-306967" lvl="1">
              <a:lnSpc>
                <a:spcPts val="3241"/>
              </a:lnSpc>
              <a:buFont typeface="Arial"/>
              <a:buChar char="•"/>
            </a:pPr>
            <a:r>
              <a:rPr lang="en-US" sz="2843">
                <a:solidFill>
                  <a:srgbClr val="1E3D58"/>
                </a:solidFill>
                <a:latin typeface="Livvic"/>
                <a:ea typeface="Livvic"/>
                <a:cs typeface="Livvic"/>
                <a:sym typeface="Livvic"/>
              </a:rPr>
              <a:t>Allows users to easily return to t</a:t>
            </a:r>
            <a:r>
              <a:rPr lang="en-US" sz="2843">
                <a:solidFill>
                  <a:srgbClr val="1E3D58"/>
                </a:solidFill>
                <a:latin typeface="Livvic"/>
                <a:ea typeface="Livvic"/>
                <a:cs typeface="Livvic"/>
                <a:sym typeface="Livvic"/>
              </a:rPr>
              <a:t>he previous screen, providing flexibility and improving navigation flow.</a:t>
            </a:r>
          </a:p>
          <a:p>
            <a:pPr algn="l">
              <a:lnSpc>
                <a:spcPts val="3241"/>
              </a:lnSpc>
            </a:pPr>
            <a:r>
              <a:rPr lang="en-US" sz="2843" u="sng">
                <a:solidFill>
                  <a:srgbClr val="1E3D58"/>
                </a:solidFill>
                <a:latin typeface="Livvic"/>
                <a:ea typeface="Livvic"/>
                <a:cs typeface="Livvic"/>
                <a:sym typeface="Livvic"/>
              </a:rPr>
              <a:t>Wishlist Button:</a:t>
            </a:r>
          </a:p>
          <a:p>
            <a:pPr algn="ctr" marL="613934" indent="-306967" lvl="1">
              <a:lnSpc>
                <a:spcPts val="3241"/>
              </a:lnSpc>
              <a:buFont typeface="Arial"/>
              <a:buChar char="•"/>
            </a:pPr>
            <a:r>
              <a:rPr lang="en-US" sz="2843">
                <a:solidFill>
                  <a:srgbClr val="1E3D58"/>
                </a:solidFill>
                <a:latin typeface="Livvic"/>
                <a:ea typeface="Livvic"/>
                <a:cs typeface="Livvic"/>
                <a:sym typeface="Livvic"/>
              </a:rPr>
              <a:t>Provides access to the user’s saved places or wishlist, such as favorite locations they want to explore in the future.</a:t>
            </a:r>
          </a:p>
          <a:p>
            <a:pPr algn="ctr">
              <a:lnSpc>
                <a:spcPts val="3241"/>
              </a:lnSpc>
            </a:pPr>
          </a:p>
          <a:p>
            <a:pPr algn="l">
              <a:lnSpc>
                <a:spcPts val="3241"/>
              </a:lnSpc>
            </a:pPr>
            <a:r>
              <a:rPr lang="en-US" sz="2843" u="sng">
                <a:solidFill>
                  <a:srgbClr val="1E3D58"/>
                </a:solidFill>
                <a:latin typeface="Livvic"/>
                <a:ea typeface="Livvic"/>
                <a:cs typeface="Livvic"/>
                <a:sym typeface="Livvic"/>
              </a:rPr>
              <a:t>Profile Button:</a:t>
            </a:r>
          </a:p>
          <a:p>
            <a:pPr algn="ctr" marL="613934" indent="-306967" lvl="1">
              <a:lnSpc>
                <a:spcPts val="3241"/>
              </a:lnSpc>
              <a:buFont typeface="Arial"/>
              <a:buChar char="•"/>
            </a:pPr>
            <a:r>
              <a:rPr lang="en-US" sz="2843">
                <a:solidFill>
                  <a:srgbClr val="1E3D58"/>
                </a:solidFill>
                <a:latin typeface="Livvic"/>
                <a:ea typeface="Livvic"/>
                <a:cs typeface="Livvic"/>
                <a:sym typeface="Livvic"/>
              </a:rPr>
              <a:t>Directs users to their profile and settings page, enabling quick access to account management options.</a:t>
            </a:r>
          </a:p>
          <a:p>
            <a:pPr algn="ctr">
              <a:lnSpc>
                <a:spcPts val="3241"/>
              </a:lnSpc>
            </a:pPr>
          </a:p>
          <a:p>
            <a:pPr algn="ctr">
              <a:lnSpc>
                <a:spcPts val="3241"/>
              </a:lnSpc>
            </a:pP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CDFFD8">
                <a:alpha val="100000"/>
              </a:srgbClr>
            </a:gs>
            <a:gs pos="100000">
              <a:srgbClr val="94B9FF">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645678" y="2776841"/>
            <a:ext cx="3060020" cy="6834339"/>
          </a:xfrm>
          <a:custGeom>
            <a:avLst/>
            <a:gdLst/>
            <a:ahLst/>
            <a:cxnLst/>
            <a:rect r="r" b="b" t="t" l="l"/>
            <a:pathLst>
              <a:path h="6834339" w="3060020">
                <a:moveTo>
                  <a:pt x="0" y="0"/>
                </a:moveTo>
                <a:lnTo>
                  <a:pt x="3060020" y="0"/>
                </a:lnTo>
                <a:lnTo>
                  <a:pt x="3060020" y="6834338"/>
                </a:lnTo>
                <a:lnTo>
                  <a:pt x="0" y="6834338"/>
                </a:lnTo>
                <a:lnTo>
                  <a:pt x="0" y="0"/>
                </a:lnTo>
                <a:close/>
              </a:path>
            </a:pathLst>
          </a:custGeom>
          <a:blipFill>
            <a:blip r:embed="rId2"/>
            <a:stretch>
              <a:fillRect l="0" t="0" r="0" b="0"/>
            </a:stretch>
          </a:blipFill>
        </p:spPr>
      </p:sp>
      <p:sp>
        <p:nvSpPr>
          <p:cNvPr name="Freeform 3" id="3"/>
          <p:cNvSpPr/>
          <p:nvPr/>
        </p:nvSpPr>
        <p:spPr>
          <a:xfrm flipH="false" flipV="false" rot="0">
            <a:off x="16128343" y="0"/>
            <a:ext cx="2054283" cy="2054283"/>
          </a:xfrm>
          <a:custGeom>
            <a:avLst/>
            <a:gdLst/>
            <a:ahLst/>
            <a:cxnLst/>
            <a:rect r="r" b="b" t="t" l="l"/>
            <a:pathLst>
              <a:path h="2054283" w="2054283">
                <a:moveTo>
                  <a:pt x="0" y="0"/>
                </a:moveTo>
                <a:lnTo>
                  <a:pt x="2054283" y="0"/>
                </a:lnTo>
                <a:lnTo>
                  <a:pt x="2054283" y="2054283"/>
                </a:lnTo>
                <a:lnTo>
                  <a:pt x="0" y="2054283"/>
                </a:lnTo>
                <a:lnTo>
                  <a:pt x="0" y="0"/>
                </a:lnTo>
                <a:close/>
              </a:path>
            </a:pathLst>
          </a:custGeom>
          <a:blipFill>
            <a:blip r:embed="rId3"/>
            <a:stretch>
              <a:fillRect l="0" t="0" r="0" b="0"/>
            </a:stretch>
          </a:blipFill>
        </p:spPr>
      </p:sp>
      <p:sp>
        <p:nvSpPr>
          <p:cNvPr name="Freeform 4" id="4"/>
          <p:cNvSpPr/>
          <p:nvPr/>
        </p:nvSpPr>
        <p:spPr>
          <a:xfrm flipH="false" flipV="false" rot="0">
            <a:off x="7987351" y="2776841"/>
            <a:ext cx="3088690" cy="6834339"/>
          </a:xfrm>
          <a:custGeom>
            <a:avLst/>
            <a:gdLst/>
            <a:ahLst/>
            <a:cxnLst/>
            <a:rect r="r" b="b" t="t" l="l"/>
            <a:pathLst>
              <a:path h="6834339" w="3088690">
                <a:moveTo>
                  <a:pt x="0" y="0"/>
                </a:moveTo>
                <a:lnTo>
                  <a:pt x="3088689" y="0"/>
                </a:lnTo>
                <a:lnTo>
                  <a:pt x="3088689" y="6834338"/>
                </a:lnTo>
                <a:lnTo>
                  <a:pt x="0" y="6834338"/>
                </a:lnTo>
                <a:lnTo>
                  <a:pt x="0" y="0"/>
                </a:lnTo>
                <a:close/>
              </a:path>
            </a:pathLst>
          </a:custGeom>
          <a:blipFill>
            <a:blip r:embed="rId4"/>
            <a:stretch>
              <a:fillRect l="0" t="0" r="0" b="0"/>
            </a:stretch>
          </a:blipFill>
        </p:spPr>
      </p:sp>
      <p:sp>
        <p:nvSpPr>
          <p:cNvPr name="Freeform 5" id="5"/>
          <p:cNvSpPr/>
          <p:nvPr/>
        </p:nvSpPr>
        <p:spPr>
          <a:xfrm flipH="false" flipV="false" rot="0">
            <a:off x="4273626" y="2776841"/>
            <a:ext cx="3142225" cy="6834339"/>
          </a:xfrm>
          <a:custGeom>
            <a:avLst/>
            <a:gdLst/>
            <a:ahLst/>
            <a:cxnLst/>
            <a:rect r="r" b="b" t="t" l="l"/>
            <a:pathLst>
              <a:path h="6834339" w="3142225">
                <a:moveTo>
                  <a:pt x="0" y="0"/>
                </a:moveTo>
                <a:lnTo>
                  <a:pt x="3142225" y="0"/>
                </a:lnTo>
                <a:lnTo>
                  <a:pt x="3142225" y="6834338"/>
                </a:lnTo>
                <a:lnTo>
                  <a:pt x="0" y="6834338"/>
                </a:lnTo>
                <a:lnTo>
                  <a:pt x="0" y="0"/>
                </a:lnTo>
                <a:close/>
              </a:path>
            </a:pathLst>
          </a:custGeom>
          <a:blipFill>
            <a:blip r:embed="rId5"/>
            <a:stretch>
              <a:fillRect l="0" t="0" r="0" b="0"/>
            </a:stretch>
          </a:blipFill>
        </p:spPr>
      </p:sp>
      <p:sp>
        <p:nvSpPr>
          <p:cNvPr name="TextBox 6" id="6"/>
          <p:cNvSpPr txBox="true"/>
          <p:nvPr/>
        </p:nvSpPr>
        <p:spPr>
          <a:xfrm rot="0">
            <a:off x="645678" y="1076325"/>
            <a:ext cx="8902263" cy="1466850"/>
          </a:xfrm>
          <a:prstGeom prst="rect">
            <a:avLst/>
          </a:prstGeom>
        </p:spPr>
        <p:txBody>
          <a:bodyPr anchor="t" rtlCol="false" tIns="0" lIns="0" bIns="0" rIns="0">
            <a:spAutoFit/>
          </a:bodyPr>
          <a:lstStyle/>
          <a:p>
            <a:pPr algn="ctr">
              <a:lnSpc>
                <a:spcPts val="11399"/>
              </a:lnSpc>
            </a:pPr>
            <a:r>
              <a:rPr lang="en-US" sz="9999">
                <a:solidFill>
                  <a:srgbClr val="2EAAB3"/>
                </a:solidFill>
                <a:latin typeface="Lovelo"/>
                <a:ea typeface="Lovelo"/>
                <a:cs typeface="Lovelo"/>
                <a:sym typeface="Lovelo"/>
              </a:rPr>
              <a:t>profile page</a:t>
            </a:r>
          </a:p>
        </p:txBody>
      </p:sp>
      <p:sp>
        <p:nvSpPr>
          <p:cNvPr name="TextBox 7" id="7"/>
          <p:cNvSpPr txBox="true"/>
          <p:nvPr/>
        </p:nvSpPr>
        <p:spPr>
          <a:xfrm rot="0">
            <a:off x="12098572" y="2993757"/>
            <a:ext cx="5814356" cy="1138029"/>
          </a:xfrm>
          <a:prstGeom prst="rect">
            <a:avLst/>
          </a:prstGeom>
        </p:spPr>
        <p:txBody>
          <a:bodyPr anchor="t" rtlCol="false" tIns="0" lIns="0" bIns="0" rIns="0">
            <a:spAutoFit/>
          </a:bodyPr>
          <a:lstStyle/>
          <a:p>
            <a:pPr algn="ctr">
              <a:lnSpc>
                <a:spcPts val="2995"/>
              </a:lnSpc>
            </a:pPr>
            <a:r>
              <a:rPr lang="en-US" sz="2627">
                <a:solidFill>
                  <a:srgbClr val="1E3D58"/>
                </a:solidFill>
                <a:latin typeface="Livvic"/>
                <a:ea typeface="Livvic"/>
                <a:cs typeface="Livvic"/>
                <a:sym typeface="Livvic"/>
              </a:rPr>
              <a:t>Displays the user’s profile picture and name with a welcoming message</a:t>
            </a:r>
          </a:p>
          <a:p>
            <a:pPr algn="ctr">
              <a:lnSpc>
                <a:spcPts val="2995"/>
              </a:lnSpc>
            </a:pPr>
          </a:p>
        </p:txBody>
      </p:sp>
      <p:sp>
        <p:nvSpPr>
          <p:cNvPr name="TextBox 8" id="8"/>
          <p:cNvSpPr txBox="true"/>
          <p:nvPr/>
        </p:nvSpPr>
        <p:spPr>
          <a:xfrm rot="0">
            <a:off x="11900228" y="4502134"/>
            <a:ext cx="5840633" cy="1533515"/>
          </a:xfrm>
          <a:prstGeom prst="rect">
            <a:avLst/>
          </a:prstGeom>
        </p:spPr>
        <p:txBody>
          <a:bodyPr anchor="t" rtlCol="false" tIns="0" lIns="0" bIns="0" rIns="0">
            <a:spAutoFit/>
          </a:bodyPr>
          <a:lstStyle/>
          <a:p>
            <a:pPr algn="ctr">
              <a:lnSpc>
                <a:spcPts val="3009"/>
              </a:lnSpc>
            </a:pPr>
            <a:r>
              <a:rPr lang="en-US" sz="2639">
                <a:solidFill>
                  <a:srgbClr val="1E3D58"/>
                </a:solidFill>
                <a:latin typeface="Livvic"/>
                <a:ea typeface="Livvic"/>
                <a:cs typeface="Livvic"/>
                <a:sym typeface="Livvic"/>
              </a:rPr>
              <a:t>A "Log Out" button at the bottom ensures users can easily exit their account when needed.</a:t>
            </a:r>
          </a:p>
          <a:p>
            <a:pPr algn="ctr">
              <a:lnSpc>
                <a:spcPts val="3009"/>
              </a:lnSpc>
            </a:pPr>
          </a:p>
        </p:txBody>
      </p:sp>
      <p:sp>
        <p:nvSpPr>
          <p:cNvPr name="TextBox 9" id="9"/>
          <p:cNvSpPr txBox="true"/>
          <p:nvPr/>
        </p:nvSpPr>
        <p:spPr>
          <a:xfrm rot="0">
            <a:off x="11936685" y="7624736"/>
            <a:ext cx="5840633" cy="1152783"/>
          </a:xfrm>
          <a:prstGeom prst="rect">
            <a:avLst/>
          </a:prstGeom>
        </p:spPr>
        <p:txBody>
          <a:bodyPr anchor="t" rtlCol="false" tIns="0" lIns="0" bIns="0" rIns="0">
            <a:spAutoFit/>
          </a:bodyPr>
          <a:lstStyle/>
          <a:p>
            <a:pPr algn="ctr">
              <a:lnSpc>
                <a:spcPts val="3009"/>
              </a:lnSpc>
            </a:pPr>
            <a:r>
              <a:rPr lang="en-US" sz="2639">
                <a:solidFill>
                  <a:srgbClr val="1E3D58"/>
                </a:solidFill>
                <a:latin typeface="Livvic"/>
                <a:ea typeface="Livvic"/>
                <a:cs typeface="Livvic"/>
                <a:sym typeface="Livvic"/>
              </a:rPr>
              <a:t>The Change Password page allows users to update their account credentials securely. </a:t>
            </a:r>
          </a:p>
        </p:txBody>
      </p:sp>
      <p:sp>
        <p:nvSpPr>
          <p:cNvPr name="TextBox 10" id="10"/>
          <p:cNvSpPr txBox="true"/>
          <p:nvPr/>
        </p:nvSpPr>
        <p:spPr>
          <a:xfrm rot="0">
            <a:off x="11900228" y="6045173"/>
            <a:ext cx="5840633" cy="1152783"/>
          </a:xfrm>
          <a:prstGeom prst="rect">
            <a:avLst/>
          </a:prstGeom>
        </p:spPr>
        <p:txBody>
          <a:bodyPr anchor="t" rtlCol="false" tIns="0" lIns="0" bIns="0" rIns="0">
            <a:spAutoFit/>
          </a:bodyPr>
          <a:lstStyle/>
          <a:p>
            <a:pPr algn="ctr">
              <a:lnSpc>
                <a:spcPts val="3009"/>
              </a:lnSpc>
            </a:pPr>
            <a:r>
              <a:rPr lang="en-US" sz="2639">
                <a:solidFill>
                  <a:srgbClr val="1E3D58"/>
                </a:solidFill>
                <a:latin typeface="Livvic"/>
                <a:ea typeface="Livvic"/>
                <a:cs typeface="Livvic"/>
                <a:sym typeface="Livvic"/>
              </a:rPr>
              <a:t>The Profile Settings page displays the user’s personal account details and browsing history.</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CDFFD8">
                <a:alpha val="100000"/>
              </a:srgbClr>
            </a:gs>
            <a:gs pos="100000">
              <a:srgbClr val="94B9FF">
                <a:alpha val="100000"/>
              </a:srgbClr>
            </a:gs>
          </a:gsLst>
          <a:lin ang="0"/>
        </a:gradFill>
      </p:bgPr>
    </p:bg>
    <p:spTree>
      <p:nvGrpSpPr>
        <p:cNvPr id="1" name=""/>
        <p:cNvGrpSpPr/>
        <p:nvPr/>
      </p:nvGrpSpPr>
      <p:grpSpPr>
        <a:xfrm>
          <a:off x="0" y="0"/>
          <a:ext cx="0" cy="0"/>
          <a:chOff x="0" y="0"/>
          <a:chExt cx="0" cy="0"/>
        </a:xfrm>
      </p:grpSpPr>
      <p:sp>
        <p:nvSpPr>
          <p:cNvPr name="TextBox 2" id="2"/>
          <p:cNvSpPr txBox="true"/>
          <p:nvPr/>
        </p:nvSpPr>
        <p:spPr>
          <a:xfrm rot="0">
            <a:off x="89707" y="1632808"/>
            <a:ext cx="17947986" cy="1205487"/>
          </a:xfrm>
          <a:prstGeom prst="rect">
            <a:avLst/>
          </a:prstGeom>
        </p:spPr>
        <p:txBody>
          <a:bodyPr anchor="t" rtlCol="false" tIns="0" lIns="0" bIns="0" rIns="0">
            <a:spAutoFit/>
          </a:bodyPr>
          <a:lstStyle/>
          <a:p>
            <a:pPr algn="ctr">
              <a:lnSpc>
                <a:spcPts val="9348"/>
              </a:lnSpc>
            </a:pPr>
            <a:r>
              <a:rPr lang="en-US" sz="8200">
                <a:solidFill>
                  <a:srgbClr val="1E3D58"/>
                </a:solidFill>
                <a:latin typeface="Lovelo"/>
                <a:ea typeface="Lovelo"/>
                <a:cs typeface="Lovelo"/>
                <a:sym typeface="Lovelo"/>
              </a:rPr>
              <a:t>Why to use a travel guide app?</a:t>
            </a:r>
          </a:p>
        </p:txBody>
      </p:sp>
      <p:sp>
        <p:nvSpPr>
          <p:cNvPr name="TextBox 3" id="3"/>
          <p:cNvSpPr txBox="true"/>
          <p:nvPr/>
        </p:nvSpPr>
        <p:spPr>
          <a:xfrm rot="0">
            <a:off x="346012" y="3485360"/>
            <a:ext cx="17499707" cy="3246143"/>
          </a:xfrm>
          <a:prstGeom prst="rect">
            <a:avLst/>
          </a:prstGeom>
        </p:spPr>
        <p:txBody>
          <a:bodyPr anchor="t" rtlCol="false" tIns="0" lIns="0" bIns="0" rIns="0">
            <a:spAutoFit/>
          </a:bodyPr>
          <a:lstStyle/>
          <a:p>
            <a:pPr algn="just">
              <a:lnSpc>
                <a:spcPts val="4303"/>
              </a:lnSpc>
            </a:pPr>
            <a:r>
              <a:rPr lang="en-US" sz="3074">
                <a:solidFill>
                  <a:srgbClr val="2EAAB3"/>
                </a:solidFill>
                <a:latin typeface="Lovelo"/>
                <a:ea typeface="Lovelo"/>
                <a:cs typeface="Lovelo"/>
                <a:sym typeface="Lovelo"/>
              </a:rPr>
              <a:t>Traveling can be exciting but also challenging when it comes to planning and exploring unfamiliar destinations. </a:t>
            </a:r>
          </a:p>
          <a:p>
            <a:pPr algn="just">
              <a:lnSpc>
                <a:spcPts val="4303"/>
              </a:lnSpc>
            </a:pPr>
          </a:p>
          <a:p>
            <a:pPr algn="just">
              <a:lnSpc>
                <a:spcPts val="4303"/>
              </a:lnSpc>
            </a:pPr>
          </a:p>
          <a:p>
            <a:pPr algn="just">
              <a:lnSpc>
                <a:spcPts val="4303"/>
              </a:lnSpc>
              <a:spcBef>
                <a:spcPct val="0"/>
              </a:spcBef>
            </a:pPr>
            <a:r>
              <a:rPr lang="en-US" sz="3074">
                <a:solidFill>
                  <a:srgbClr val="2EAAB3"/>
                </a:solidFill>
                <a:latin typeface="Lovelo"/>
                <a:ea typeface="Lovelo"/>
                <a:cs typeface="Lovelo"/>
                <a:sym typeface="Lovelo"/>
              </a:rPr>
              <a:t>A travel guide app is the perfect solution to streamline your travel experience and make your journeys more enjoyable, efficient, and memorable.</a:t>
            </a:r>
          </a:p>
        </p:txBody>
      </p:sp>
      <p:sp>
        <p:nvSpPr>
          <p:cNvPr name="Freeform 4" id="4"/>
          <p:cNvSpPr/>
          <p:nvPr/>
        </p:nvSpPr>
        <p:spPr>
          <a:xfrm flipH="false" flipV="false" rot="0">
            <a:off x="15317919" y="7759200"/>
            <a:ext cx="2527800" cy="2527800"/>
          </a:xfrm>
          <a:custGeom>
            <a:avLst/>
            <a:gdLst/>
            <a:ahLst/>
            <a:cxnLst/>
            <a:rect r="r" b="b" t="t" l="l"/>
            <a:pathLst>
              <a:path h="2527800" w="2527800">
                <a:moveTo>
                  <a:pt x="0" y="0"/>
                </a:moveTo>
                <a:lnTo>
                  <a:pt x="2527800" y="0"/>
                </a:lnTo>
                <a:lnTo>
                  <a:pt x="2527800" y="2527800"/>
                </a:lnTo>
                <a:lnTo>
                  <a:pt x="0" y="2527800"/>
                </a:lnTo>
                <a:lnTo>
                  <a:pt x="0" y="0"/>
                </a:lnTo>
                <a:close/>
              </a:path>
            </a:pathLst>
          </a:custGeom>
          <a:blipFill>
            <a:blip r:embed="rId2"/>
            <a:stretch>
              <a:fillRect l="0" t="0" r="0" b="0"/>
            </a:stretch>
          </a:blipFill>
        </p:spPr>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CDFFD8">
                <a:alpha val="100000"/>
              </a:srgbClr>
            </a:gs>
            <a:gs pos="100000">
              <a:srgbClr val="94B9FF">
                <a:alpha val="100000"/>
              </a:srgbClr>
            </a:gs>
          </a:gsLst>
          <a:lin ang="0"/>
        </a:gradFill>
      </p:bgPr>
    </p:bg>
    <p:spTree>
      <p:nvGrpSpPr>
        <p:cNvPr id="1" name=""/>
        <p:cNvGrpSpPr/>
        <p:nvPr/>
      </p:nvGrpSpPr>
      <p:grpSpPr>
        <a:xfrm>
          <a:off x="0" y="0"/>
          <a:ext cx="0" cy="0"/>
          <a:chOff x="0" y="0"/>
          <a:chExt cx="0" cy="0"/>
        </a:xfrm>
      </p:grpSpPr>
      <p:sp>
        <p:nvSpPr>
          <p:cNvPr name="TextBox 2" id="2"/>
          <p:cNvSpPr txBox="true"/>
          <p:nvPr/>
        </p:nvSpPr>
        <p:spPr>
          <a:xfrm rot="0">
            <a:off x="2684875" y="1429582"/>
            <a:ext cx="13632436" cy="4206819"/>
          </a:xfrm>
          <a:prstGeom prst="rect">
            <a:avLst/>
          </a:prstGeom>
        </p:spPr>
        <p:txBody>
          <a:bodyPr anchor="t" rtlCol="false" tIns="0" lIns="0" bIns="0" rIns="0">
            <a:spAutoFit/>
          </a:bodyPr>
          <a:lstStyle/>
          <a:p>
            <a:pPr algn="ctr">
              <a:lnSpc>
                <a:spcPts val="9753"/>
              </a:lnSpc>
            </a:pPr>
            <a:r>
              <a:rPr lang="en-US" sz="8555">
                <a:solidFill>
                  <a:srgbClr val="2EAAB3"/>
                </a:solidFill>
                <a:latin typeface="Lovelo"/>
                <a:ea typeface="Lovelo"/>
                <a:cs typeface="Lovelo"/>
                <a:sym typeface="Lovelo"/>
              </a:rPr>
              <a:t>Thank you for exploring</a:t>
            </a:r>
          </a:p>
        </p:txBody>
      </p:sp>
      <p:sp>
        <p:nvSpPr>
          <p:cNvPr name="Freeform 3" id="3"/>
          <p:cNvSpPr/>
          <p:nvPr/>
        </p:nvSpPr>
        <p:spPr>
          <a:xfrm flipH="false" flipV="false" rot="0">
            <a:off x="7349254" y="2573624"/>
            <a:ext cx="4303677" cy="4303677"/>
          </a:xfrm>
          <a:custGeom>
            <a:avLst/>
            <a:gdLst/>
            <a:ahLst/>
            <a:cxnLst/>
            <a:rect r="r" b="b" t="t" l="l"/>
            <a:pathLst>
              <a:path h="4303677" w="4303677">
                <a:moveTo>
                  <a:pt x="0" y="0"/>
                </a:moveTo>
                <a:lnTo>
                  <a:pt x="4303677" y="0"/>
                </a:lnTo>
                <a:lnTo>
                  <a:pt x="4303677" y="4303677"/>
                </a:lnTo>
                <a:lnTo>
                  <a:pt x="0" y="4303677"/>
                </a:lnTo>
                <a:lnTo>
                  <a:pt x="0" y="0"/>
                </a:lnTo>
                <a:close/>
              </a:path>
            </a:pathLst>
          </a:custGeom>
          <a:blipFill>
            <a:blip r:embed="rId2"/>
            <a:stretch>
              <a:fillRect l="0" t="0" r="0" b="0"/>
            </a:stretch>
          </a:blipFill>
        </p:spPr>
      </p:sp>
      <p:sp>
        <p:nvSpPr>
          <p:cNvPr name="TextBox 4" id="4"/>
          <p:cNvSpPr txBox="true"/>
          <p:nvPr/>
        </p:nvSpPr>
        <p:spPr>
          <a:xfrm rot="0">
            <a:off x="4749785" y="6905876"/>
            <a:ext cx="9326670" cy="1512570"/>
          </a:xfrm>
          <a:prstGeom prst="rect">
            <a:avLst/>
          </a:prstGeom>
        </p:spPr>
        <p:txBody>
          <a:bodyPr anchor="t" rtlCol="false" tIns="0" lIns="0" bIns="0" rIns="0">
            <a:spAutoFit/>
          </a:bodyPr>
          <a:lstStyle/>
          <a:p>
            <a:pPr algn="ctr">
              <a:lnSpc>
                <a:spcPts val="3989"/>
              </a:lnSpc>
            </a:pPr>
            <a:r>
              <a:rPr lang="en-US" sz="3499">
                <a:solidFill>
                  <a:srgbClr val="1E3D58"/>
                </a:solidFill>
                <a:latin typeface="Livvic"/>
                <a:ea typeface="Livvic"/>
                <a:cs typeface="Livvic"/>
                <a:sym typeface="Livvic"/>
              </a:rPr>
              <a:t>Chrysanthi Theocharide</a:t>
            </a:r>
          </a:p>
          <a:p>
            <a:pPr algn="ctr">
              <a:lnSpc>
                <a:spcPts val="3989"/>
              </a:lnSpc>
            </a:pPr>
            <a:r>
              <a:rPr lang="en-US" sz="3499">
                <a:solidFill>
                  <a:srgbClr val="1E3D58"/>
                </a:solidFill>
                <a:latin typeface="Livvic"/>
                <a:ea typeface="Livvic"/>
                <a:cs typeface="Livvic"/>
                <a:sym typeface="Livvic"/>
              </a:rPr>
              <a:t>Eleni Loizou</a:t>
            </a:r>
          </a:p>
          <a:p>
            <a:pPr algn="ctr">
              <a:lnSpc>
                <a:spcPts val="3989"/>
              </a:lnSpc>
            </a:pPr>
            <a:r>
              <a:rPr lang="en-US" sz="3499">
                <a:solidFill>
                  <a:srgbClr val="1E3D58"/>
                </a:solidFill>
                <a:latin typeface="Livvic"/>
                <a:ea typeface="Livvic"/>
                <a:cs typeface="Livvic"/>
                <a:sym typeface="Livvic"/>
              </a:rPr>
              <a:t>Stylianos Panayiotou</a:t>
            </a:r>
          </a:p>
        </p:txBody>
      </p:sp>
      <p:sp>
        <p:nvSpPr>
          <p:cNvPr name="TextBox 5" id="5"/>
          <p:cNvSpPr txBox="true"/>
          <p:nvPr/>
        </p:nvSpPr>
        <p:spPr>
          <a:xfrm rot="0">
            <a:off x="4146535" y="8543290"/>
            <a:ext cx="10709116" cy="715010"/>
          </a:xfrm>
          <a:prstGeom prst="rect">
            <a:avLst/>
          </a:prstGeom>
        </p:spPr>
        <p:txBody>
          <a:bodyPr anchor="t" rtlCol="false" tIns="0" lIns="0" bIns="0" rIns="0">
            <a:spAutoFit/>
          </a:bodyPr>
          <a:lstStyle/>
          <a:p>
            <a:pPr algn="l">
              <a:lnSpc>
                <a:spcPts val="5740"/>
              </a:lnSpc>
            </a:pPr>
            <a:r>
              <a:rPr lang="en-US" sz="4100" u="sng">
                <a:solidFill>
                  <a:srgbClr val="2EAAB3"/>
                </a:solidFill>
                <a:latin typeface="Arimo"/>
                <a:ea typeface="Arimo"/>
                <a:cs typeface="Arimo"/>
                <a:sym typeface="Arimo"/>
                <a:hlinkClick r:id="rId3" tooltip="https://github.com/lne2003/TravelGuideApp.git"/>
              </a:rPr>
              <a:t>https://github.com/lne2003/TravelGuideApp.git</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CDFFD8">
                <a:alpha val="100000"/>
              </a:srgbClr>
            </a:gs>
            <a:gs pos="100000">
              <a:srgbClr val="94B9FF">
                <a:alpha val="100000"/>
              </a:srgbClr>
            </a:gs>
          </a:gsLst>
          <a:lin ang="0"/>
        </a:gradFill>
      </p:bgPr>
    </p:bg>
    <p:spTree>
      <p:nvGrpSpPr>
        <p:cNvPr id="1" name=""/>
        <p:cNvGrpSpPr/>
        <p:nvPr/>
      </p:nvGrpSpPr>
      <p:grpSpPr>
        <a:xfrm>
          <a:off x="0" y="0"/>
          <a:ext cx="0" cy="0"/>
          <a:chOff x="0" y="0"/>
          <a:chExt cx="0" cy="0"/>
        </a:xfrm>
      </p:grpSpPr>
      <p:sp>
        <p:nvSpPr>
          <p:cNvPr name="TextBox 2" id="2"/>
          <p:cNvSpPr txBox="true"/>
          <p:nvPr/>
        </p:nvSpPr>
        <p:spPr>
          <a:xfrm rot="0">
            <a:off x="-215435" y="405002"/>
            <a:ext cx="4519140" cy="1285496"/>
          </a:xfrm>
          <a:prstGeom prst="rect">
            <a:avLst/>
          </a:prstGeom>
        </p:spPr>
        <p:txBody>
          <a:bodyPr anchor="t" rtlCol="false" tIns="0" lIns="0" bIns="0" rIns="0">
            <a:spAutoFit/>
          </a:bodyPr>
          <a:lstStyle/>
          <a:p>
            <a:pPr algn="ctr">
              <a:lnSpc>
                <a:spcPts val="9918"/>
              </a:lnSpc>
            </a:pPr>
            <a:r>
              <a:rPr lang="en-US" sz="8700">
                <a:solidFill>
                  <a:srgbClr val="2EAAB3"/>
                </a:solidFill>
                <a:latin typeface="Lovelo"/>
                <a:ea typeface="Lovelo"/>
                <a:cs typeface="Lovelo"/>
                <a:sym typeface="Lovelo"/>
              </a:rPr>
              <a:t>Figma</a:t>
            </a:r>
          </a:p>
        </p:txBody>
      </p:sp>
      <p:sp>
        <p:nvSpPr>
          <p:cNvPr name="Freeform 3" id="3"/>
          <p:cNvSpPr/>
          <p:nvPr/>
        </p:nvSpPr>
        <p:spPr>
          <a:xfrm flipH="false" flipV="false" rot="0">
            <a:off x="179279" y="1894285"/>
            <a:ext cx="7446448" cy="4142087"/>
          </a:xfrm>
          <a:custGeom>
            <a:avLst/>
            <a:gdLst/>
            <a:ahLst/>
            <a:cxnLst/>
            <a:rect r="r" b="b" t="t" l="l"/>
            <a:pathLst>
              <a:path h="4142087" w="7446448">
                <a:moveTo>
                  <a:pt x="0" y="0"/>
                </a:moveTo>
                <a:lnTo>
                  <a:pt x="7446448" y="0"/>
                </a:lnTo>
                <a:lnTo>
                  <a:pt x="7446448" y="4142087"/>
                </a:lnTo>
                <a:lnTo>
                  <a:pt x="0" y="4142087"/>
                </a:lnTo>
                <a:lnTo>
                  <a:pt x="0" y="0"/>
                </a:lnTo>
                <a:close/>
              </a:path>
            </a:pathLst>
          </a:custGeom>
          <a:blipFill>
            <a:blip r:embed="rId2"/>
            <a:stretch>
              <a:fillRect l="0" t="0" r="0" b="0"/>
            </a:stretch>
          </a:blipFill>
        </p:spPr>
      </p:sp>
      <p:grpSp>
        <p:nvGrpSpPr>
          <p:cNvPr name="Group 4" id="4"/>
          <p:cNvGrpSpPr/>
          <p:nvPr/>
        </p:nvGrpSpPr>
        <p:grpSpPr>
          <a:xfrm rot="0">
            <a:off x="7644777" y="6147700"/>
            <a:ext cx="933245" cy="678720"/>
            <a:chOff x="0" y="0"/>
            <a:chExt cx="812800" cy="591124"/>
          </a:xfrm>
        </p:grpSpPr>
        <p:sp>
          <p:nvSpPr>
            <p:cNvPr name="Freeform 5" id="5"/>
            <p:cNvSpPr/>
            <p:nvPr/>
          </p:nvSpPr>
          <p:spPr>
            <a:xfrm flipH="false" flipV="false" rot="0">
              <a:off x="0" y="0"/>
              <a:ext cx="812800" cy="591124"/>
            </a:xfrm>
            <a:custGeom>
              <a:avLst/>
              <a:gdLst/>
              <a:ahLst/>
              <a:cxnLst/>
              <a:rect r="r" b="b" t="t" l="l"/>
              <a:pathLst>
                <a:path h="591124" w="812800">
                  <a:moveTo>
                    <a:pt x="812800" y="295562"/>
                  </a:moveTo>
                  <a:lnTo>
                    <a:pt x="406400" y="0"/>
                  </a:lnTo>
                  <a:lnTo>
                    <a:pt x="406400" y="203200"/>
                  </a:lnTo>
                  <a:lnTo>
                    <a:pt x="0" y="203200"/>
                  </a:lnTo>
                  <a:lnTo>
                    <a:pt x="0" y="387924"/>
                  </a:lnTo>
                  <a:lnTo>
                    <a:pt x="406400" y="387924"/>
                  </a:lnTo>
                  <a:lnTo>
                    <a:pt x="406400" y="591124"/>
                  </a:lnTo>
                  <a:lnTo>
                    <a:pt x="812800" y="295562"/>
                  </a:lnTo>
                  <a:close/>
                </a:path>
              </a:pathLst>
            </a:custGeom>
            <a:solidFill>
              <a:srgbClr val="303114"/>
            </a:solidFill>
          </p:spPr>
        </p:sp>
        <p:sp>
          <p:nvSpPr>
            <p:cNvPr name="TextBox 6" id="6"/>
            <p:cNvSpPr txBox="true"/>
            <p:nvPr/>
          </p:nvSpPr>
          <p:spPr>
            <a:xfrm>
              <a:off x="0" y="155575"/>
              <a:ext cx="711200" cy="232349"/>
            </a:xfrm>
            <a:prstGeom prst="rect">
              <a:avLst/>
            </a:prstGeom>
          </p:spPr>
          <p:txBody>
            <a:bodyPr anchor="ctr" rtlCol="false" tIns="50800" lIns="50800" bIns="50800" rIns="50800"/>
            <a:lstStyle/>
            <a:p>
              <a:pPr algn="ctr">
                <a:lnSpc>
                  <a:spcPts val="3114"/>
                </a:lnSpc>
              </a:pPr>
            </a:p>
          </p:txBody>
        </p:sp>
      </p:grpSp>
      <p:sp>
        <p:nvSpPr>
          <p:cNvPr name="Freeform 7" id="7"/>
          <p:cNvSpPr/>
          <p:nvPr/>
        </p:nvSpPr>
        <p:spPr>
          <a:xfrm flipH="false" flipV="false" rot="0">
            <a:off x="8853348" y="1894285"/>
            <a:ext cx="8367852" cy="4142087"/>
          </a:xfrm>
          <a:custGeom>
            <a:avLst/>
            <a:gdLst/>
            <a:ahLst/>
            <a:cxnLst/>
            <a:rect r="r" b="b" t="t" l="l"/>
            <a:pathLst>
              <a:path h="4142087" w="8367852">
                <a:moveTo>
                  <a:pt x="0" y="0"/>
                </a:moveTo>
                <a:lnTo>
                  <a:pt x="8367852" y="0"/>
                </a:lnTo>
                <a:lnTo>
                  <a:pt x="8367852" y="4142087"/>
                </a:lnTo>
                <a:lnTo>
                  <a:pt x="0" y="4142087"/>
                </a:lnTo>
                <a:lnTo>
                  <a:pt x="0" y="0"/>
                </a:lnTo>
                <a:close/>
              </a:path>
            </a:pathLst>
          </a:custGeom>
          <a:blipFill>
            <a:blip r:embed="rId3"/>
            <a:stretch>
              <a:fillRect l="0" t="0" r="0" b="0"/>
            </a:stretch>
          </a:blipFill>
        </p:spPr>
      </p:sp>
      <p:sp>
        <p:nvSpPr>
          <p:cNvPr name="Freeform 8" id="8"/>
          <p:cNvSpPr/>
          <p:nvPr/>
        </p:nvSpPr>
        <p:spPr>
          <a:xfrm flipH="false" flipV="false" rot="0">
            <a:off x="13161998" y="6234914"/>
            <a:ext cx="1837984" cy="4008832"/>
          </a:xfrm>
          <a:custGeom>
            <a:avLst/>
            <a:gdLst/>
            <a:ahLst/>
            <a:cxnLst/>
            <a:rect r="r" b="b" t="t" l="l"/>
            <a:pathLst>
              <a:path h="4008832" w="1837984">
                <a:moveTo>
                  <a:pt x="0" y="0"/>
                </a:moveTo>
                <a:lnTo>
                  <a:pt x="1837984" y="0"/>
                </a:lnTo>
                <a:lnTo>
                  <a:pt x="1837984" y="4008831"/>
                </a:lnTo>
                <a:lnTo>
                  <a:pt x="0" y="4008831"/>
                </a:lnTo>
                <a:lnTo>
                  <a:pt x="0" y="0"/>
                </a:lnTo>
                <a:close/>
              </a:path>
            </a:pathLst>
          </a:custGeom>
          <a:blipFill>
            <a:blip r:embed="rId4"/>
            <a:stretch>
              <a:fillRect l="0" t="0" r="0" b="0"/>
            </a:stretch>
          </a:blipFill>
        </p:spPr>
      </p:sp>
      <p:sp>
        <p:nvSpPr>
          <p:cNvPr name="Freeform 9" id="9"/>
          <p:cNvSpPr/>
          <p:nvPr/>
        </p:nvSpPr>
        <p:spPr>
          <a:xfrm flipH="false" flipV="false" rot="0">
            <a:off x="15219057" y="6234914"/>
            <a:ext cx="1818572" cy="4003677"/>
          </a:xfrm>
          <a:custGeom>
            <a:avLst/>
            <a:gdLst/>
            <a:ahLst/>
            <a:cxnLst/>
            <a:rect r="r" b="b" t="t" l="l"/>
            <a:pathLst>
              <a:path h="4003677" w="1818572">
                <a:moveTo>
                  <a:pt x="0" y="0"/>
                </a:moveTo>
                <a:lnTo>
                  <a:pt x="1818572" y="0"/>
                </a:lnTo>
                <a:lnTo>
                  <a:pt x="1818572" y="4003677"/>
                </a:lnTo>
                <a:lnTo>
                  <a:pt x="0" y="4003677"/>
                </a:lnTo>
                <a:lnTo>
                  <a:pt x="0" y="0"/>
                </a:lnTo>
                <a:close/>
              </a:path>
            </a:pathLst>
          </a:custGeom>
          <a:blipFill>
            <a:blip r:embed="rId5"/>
            <a:stretch>
              <a:fillRect l="0" t="0" r="0" b="0"/>
            </a:stretch>
          </a:blipFill>
        </p:spPr>
      </p:sp>
      <p:sp>
        <p:nvSpPr>
          <p:cNvPr name="Freeform 10" id="10"/>
          <p:cNvSpPr/>
          <p:nvPr/>
        </p:nvSpPr>
        <p:spPr>
          <a:xfrm flipH="false" flipV="false" rot="0">
            <a:off x="8978072" y="6323136"/>
            <a:ext cx="3962466" cy="3920609"/>
          </a:xfrm>
          <a:custGeom>
            <a:avLst/>
            <a:gdLst/>
            <a:ahLst/>
            <a:cxnLst/>
            <a:rect r="r" b="b" t="t" l="l"/>
            <a:pathLst>
              <a:path h="3920609" w="3962466">
                <a:moveTo>
                  <a:pt x="0" y="0"/>
                </a:moveTo>
                <a:lnTo>
                  <a:pt x="3962467" y="0"/>
                </a:lnTo>
                <a:lnTo>
                  <a:pt x="3962467" y="3920609"/>
                </a:lnTo>
                <a:lnTo>
                  <a:pt x="0" y="3920609"/>
                </a:lnTo>
                <a:lnTo>
                  <a:pt x="0" y="0"/>
                </a:lnTo>
                <a:close/>
              </a:path>
            </a:pathLst>
          </a:custGeom>
          <a:blipFill>
            <a:blip r:embed="rId6"/>
            <a:stretch>
              <a:fillRect l="0" t="0" r="0" b="0"/>
            </a:stretch>
          </a:blipFill>
        </p:spPr>
      </p:sp>
      <p:grpSp>
        <p:nvGrpSpPr>
          <p:cNvPr name="Group 11" id="11"/>
          <p:cNvGrpSpPr/>
          <p:nvPr/>
        </p:nvGrpSpPr>
        <p:grpSpPr>
          <a:xfrm rot="0">
            <a:off x="17440275" y="5506118"/>
            <a:ext cx="742351" cy="1060507"/>
            <a:chOff x="0" y="0"/>
            <a:chExt cx="568957" cy="812800"/>
          </a:xfrm>
        </p:grpSpPr>
        <p:sp>
          <p:nvSpPr>
            <p:cNvPr name="Freeform 12" id="12"/>
            <p:cNvSpPr/>
            <p:nvPr/>
          </p:nvSpPr>
          <p:spPr>
            <a:xfrm flipH="false" flipV="false" rot="0">
              <a:off x="0" y="0"/>
              <a:ext cx="568957" cy="812800"/>
            </a:xfrm>
            <a:custGeom>
              <a:avLst/>
              <a:gdLst/>
              <a:ahLst/>
              <a:cxnLst/>
              <a:rect r="r" b="b" t="t" l="l"/>
              <a:pathLst>
                <a:path h="812800" w="568957">
                  <a:moveTo>
                    <a:pt x="284479" y="812800"/>
                  </a:moveTo>
                  <a:lnTo>
                    <a:pt x="0" y="406400"/>
                  </a:lnTo>
                  <a:lnTo>
                    <a:pt x="203200" y="406400"/>
                  </a:lnTo>
                  <a:lnTo>
                    <a:pt x="203200" y="0"/>
                  </a:lnTo>
                  <a:lnTo>
                    <a:pt x="365757" y="0"/>
                  </a:lnTo>
                  <a:lnTo>
                    <a:pt x="365757" y="406400"/>
                  </a:lnTo>
                  <a:lnTo>
                    <a:pt x="568957" y="406400"/>
                  </a:lnTo>
                  <a:lnTo>
                    <a:pt x="284479" y="812800"/>
                  </a:lnTo>
                  <a:close/>
                </a:path>
              </a:pathLst>
            </a:custGeom>
            <a:solidFill>
              <a:srgbClr val="303114"/>
            </a:solidFill>
          </p:spPr>
        </p:sp>
        <p:sp>
          <p:nvSpPr>
            <p:cNvPr name="TextBox 13" id="13"/>
            <p:cNvSpPr txBox="true"/>
            <p:nvPr/>
          </p:nvSpPr>
          <p:spPr>
            <a:xfrm>
              <a:off x="203200" y="-47625"/>
              <a:ext cx="162557" cy="758825"/>
            </a:xfrm>
            <a:prstGeom prst="rect">
              <a:avLst/>
            </a:prstGeom>
          </p:spPr>
          <p:txBody>
            <a:bodyPr anchor="ctr" rtlCol="false" tIns="50800" lIns="50800" bIns="50800" rIns="50800"/>
            <a:lstStyle/>
            <a:p>
              <a:pPr algn="ctr">
                <a:lnSpc>
                  <a:spcPts val="3114"/>
                </a:lnSpc>
              </a:pPr>
            </a:p>
          </p:txBody>
        </p:sp>
      </p:grpSp>
      <p:sp>
        <p:nvSpPr>
          <p:cNvPr name="Freeform 14" id="14"/>
          <p:cNvSpPr/>
          <p:nvPr/>
        </p:nvSpPr>
        <p:spPr>
          <a:xfrm flipH="false" flipV="false" rot="0">
            <a:off x="2967422" y="6147700"/>
            <a:ext cx="1870163" cy="4183258"/>
          </a:xfrm>
          <a:custGeom>
            <a:avLst/>
            <a:gdLst/>
            <a:ahLst/>
            <a:cxnLst/>
            <a:rect r="r" b="b" t="t" l="l"/>
            <a:pathLst>
              <a:path h="4183258" w="1870163">
                <a:moveTo>
                  <a:pt x="0" y="0"/>
                </a:moveTo>
                <a:lnTo>
                  <a:pt x="1870163" y="0"/>
                </a:lnTo>
                <a:lnTo>
                  <a:pt x="1870163" y="4183259"/>
                </a:lnTo>
                <a:lnTo>
                  <a:pt x="0" y="4183259"/>
                </a:lnTo>
                <a:lnTo>
                  <a:pt x="0" y="0"/>
                </a:lnTo>
                <a:close/>
              </a:path>
            </a:pathLst>
          </a:custGeom>
          <a:blipFill>
            <a:blip r:embed="rId7"/>
            <a:stretch>
              <a:fillRect l="0" t="0" r="0" b="0"/>
            </a:stretch>
          </a:blipFill>
        </p:spPr>
      </p:sp>
      <p:sp>
        <p:nvSpPr>
          <p:cNvPr name="Freeform 15" id="15"/>
          <p:cNvSpPr/>
          <p:nvPr/>
        </p:nvSpPr>
        <p:spPr>
          <a:xfrm flipH="false" flipV="false" rot="0">
            <a:off x="16128343" y="0"/>
            <a:ext cx="2054283" cy="2054283"/>
          </a:xfrm>
          <a:custGeom>
            <a:avLst/>
            <a:gdLst/>
            <a:ahLst/>
            <a:cxnLst/>
            <a:rect r="r" b="b" t="t" l="l"/>
            <a:pathLst>
              <a:path h="2054283" w="2054283">
                <a:moveTo>
                  <a:pt x="0" y="0"/>
                </a:moveTo>
                <a:lnTo>
                  <a:pt x="2054283" y="0"/>
                </a:lnTo>
                <a:lnTo>
                  <a:pt x="2054283" y="2054283"/>
                </a:lnTo>
                <a:lnTo>
                  <a:pt x="0" y="2054283"/>
                </a:lnTo>
                <a:lnTo>
                  <a:pt x="0" y="0"/>
                </a:lnTo>
                <a:close/>
              </a:path>
            </a:pathLst>
          </a:custGeom>
          <a:blipFill>
            <a:blip r:embed="rId8"/>
            <a:stretch>
              <a:fillRect l="0" t="0" r="0" b="0"/>
            </a:stretch>
          </a:blipFill>
        </p:spPr>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CDFFD8">
                <a:alpha val="100000"/>
              </a:srgbClr>
            </a:gs>
            <a:gs pos="100000">
              <a:srgbClr val="94B9FF">
                <a:alpha val="100000"/>
              </a:srgbClr>
            </a:gs>
          </a:gsLst>
          <a:lin ang="0"/>
        </a:gradFill>
      </p:bgPr>
    </p:bg>
    <p:spTree>
      <p:nvGrpSpPr>
        <p:cNvPr id="1" name=""/>
        <p:cNvGrpSpPr/>
        <p:nvPr/>
      </p:nvGrpSpPr>
      <p:grpSpPr>
        <a:xfrm>
          <a:off x="0" y="0"/>
          <a:ext cx="0" cy="0"/>
          <a:chOff x="0" y="0"/>
          <a:chExt cx="0" cy="0"/>
        </a:xfrm>
      </p:grpSpPr>
      <p:sp>
        <p:nvSpPr>
          <p:cNvPr name="TextBox 2" id="2"/>
          <p:cNvSpPr txBox="true"/>
          <p:nvPr/>
        </p:nvSpPr>
        <p:spPr>
          <a:xfrm rot="0">
            <a:off x="0" y="403443"/>
            <a:ext cx="4519140" cy="1285496"/>
          </a:xfrm>
          <a:prstGeom prst="rect">
            <a:avLst/>
          </a:prstGeom>
        </p:spPr>
        <p:txBody>
          <a:bodyPr anchor="t" rtlCol="false" tIns="0" lIns="0" bIns="0" rIns="0">
            <a:spAutoFit/>
          </a:bodyPr>
          <a:lstStyle/>
          <a:p>
            <a:pPr algn="ctr">
              <a:lnSpc>
                <a:spcPts val="9918"/>
              </a:lnSpc>
            </a:pPr>
            <a:r>
              <a:rPr lang="en-US" sz="8700">
                <a:solidFill>
                  <a:srgbClr val="2EAAB3"/>
                </a:solidFill>
                <a:latin typeface="Lovelo"/>
                <a:ea typeface="Lovelo"/>
                <a:cs typeface="Lovelo"/>
                <a:sym typeface="Lovelo"/>
              </a:rPr>
              <a:t>Figma</a:t>
            </a:r>
          </a:p>
        </p:txBody>
      </p:sp>
      <p:sp>
        <p:nvSpPr>
          <p:cNvPr name="Freeform 3" id="3"/>
          <p:cNvSpPr/>
          <p:nvPr/>
        </p:nvSpPr>
        <p:spPr>
          <a:xfrm flipH="false" flipV="false" rot="0">
            <a:off x="4284077" y="1795338"/>
            <a:ext cx="1925634" cy="4267333"/>
          </a:xfrm>
          <a:custGeom>
            <a:avLst/>
            <a:gdLst/>
            <a:ahLst/>
            <a:cxnLst/>
            <a:rect r="r" b="b" t="t" l="l"/>
            <a:pathLst>
              <a:path h="4267333" w="1925634">
                <a:moveTo>
                  <a:pt x="0" y="0"/>
                </a:moveTo>
                <a:lnTo>
                  <a:pt x="1925635" y="0"/>
                </a:lnTo>
                <a:lnTo>
                  <a:pt x="1925635" y="4267333"/>
                </a:lnTo>
                <a:lnTo>
                  <a:pt x="0" y="4267333"/>
                </a:lnTo>
                <a:lnTo>
                  <a:pt x="0" y="0"/>
                </a:lnTo>
                <a:close/>
              </a:path>
            </a:pathLst>
          </a:custGeom>
          <a:blipFill>
            <a:blip r:embed="rId2"/>
            <a:stretch>
              <a:fillRect l="0" t="0" r="0" b="0"/>
            </a:stretch>
          </a:blipFill>
        </p:spPr>
      </p:sp>
      <p:sp>
        <p:nvSpPr>
          <p:cNvPr name="Freeform 4" id="4"/>
          <p:cNvSpPr/>
          <p:nvPr/>
        </p:nvSpPr>
        <p:spPr>
          <a:xfrm flipH="false" flipV="false" rot="0">
            <a:off x="304789" y="1795338"/>
            <a:ext cx="3979288" cy="4267333"/>
          </a:xfrm>
          <a:custGeom>
            <a:avLst/>
            <a:gdLst/>
            <a:ahLst/>
            <a:cxnLst/>
            <a:rect r="r" b="b" t="t" l="l"/>
            <a:pathLst>
              <a:path h="4267333" w="3979288">
                <a:moveTo>
                  <a:pt x="0" y="0"/>
                </a:moveTo>
                <a:lnTo>
                  <a:pt x="3979288" y="0"/>
                </a:lnTo>
                <a:lnTo>
                  <a:pt x="3979288" y="4267333"/>
                </a:lnTo>
                <a:lnTo>
                  <a:pt x="0" y="4267333"/>
                </a:lnTo>
                <a:lnTo>
                  <a:pt x="0" y="0"/>
                </a:lnTo>
                <a:close/>
              </a:path>
            </a:pathLst>
          </a:custGeom>
          <a:blipFill>
            <a:blip r:embed="rId3"/>
            <a:stretch>
              <a:fillRect l="0" t="0" r="0" b="0"/>
            </a:stretch>
          </a:blipFill>
        </p:spPr>
      </p:sp>
      <p:sp>
        <p:nvSpPr>
          <p:cNvPr name="Freeform 5" id="5"/>
          <p:cNvSpPr/>
          <p:nvPr/>
        </p:nvSpPr>
        <p:spPr>
          <a:xfrm flipH="false" flipV="false" rot="0">
            <a:off x="304789" y="6538007"/>
            <a:ext cx="11301259" cy="3489264"/>
          </a:xfrm>
          <a:custGeom>
            <a:avLst/>
            <a:gdLst/>
            <a:ahLst/>
            <a:cxnLst/>
            <a:rect r="r" b="b" t="t" l="l"/>
            <a:pathLst>
              <a:path h="3489264" w="11301259">
                <a:moveTo>
                  <a:pt x="0" y="0"/>
                </a:moveTo>
                <a:lnTo>
                  <a:pt x="11301259" y="0"/>
                </a:lnTo>
                <a:lnTo>
                  <a:pt x="11301259" y="3489263"/>
                </a:lnTo>
                <a:lnTo>
                  <a:pt x="0" y="3489263"/>
                </a:lnTo>
                <a:lnTo>
                  <a:pt x="0" y="0"/>
                </a:lnTo>
                <a:close/>
              </a:path>
            </a:pathLst>
          </a:custGeom>
          <a:blipFill>
            <a:blip r:embed="rId4"/>
            <a:stretch>
              <a:fillRect l="0" t="0" r="0" b="0"/>
            </a:stretch>
          </a:blipFill>
        </p:spPr>
      </p:sp>
      <p:sp>
        <p:nvSpPr>
          <p:cNvPr name="TextBox 6" id="6"/>
          <p:cNvSpPr txBox="true"/>
          <p:nvPr/>
        </p:nvSpPr>
        <p:spPr>
          <a:xfrm rot="0">
            <a:off x="7814792" y="3596261"/>
            <a:ext cx="4010336" cy="589288"/>
          </a:xfrm>
          <a:prstGeom prst="rect">
            <a:avLst/>
          </a:prstGeom>
        </p:spPr>
        <p:txBody>
          <a:bodyPr anchor="t" rtlCol="false" tIns="0" lIns="0" bIns="0" rIns="0">
            <a:spAutoFit/>
          </a:bodyPr>
          <a:lstStyle/>
          <a:p>
            <a:pPr algn="ctr">
              <a:lnSpc>
                <a:spcPts val="4794"/>
              </a:lnSpc>
              <a:spcBef>
                <a:spcPct val="0"/>
              </a:spcBef>
            </a:pPr>
            <a:r>
              <a:rPr lang="en-US" sz="3424">
                <a:solidFill>
                  <a:srgbClr val="1E3D58"/>
                </a:solidFill>
                <a:latin typeface="Lovelo"/>
                <a:ea typeface="Lovelo"/>
                <a:cs typeface="Lovelo"/>
                <a:sym typeface="Lovelo"/>
              </a:rPr>
              <a:t>Navigation Bar</a:t>
            </a:r>
          </a:p>
        </p:txBody>
      </p:sp>
      <p:sp>
        <p:nvSpPr>
          <p:cNvPr name="TextBox 7" id="7"/>
          <p:cNvSpPr txBox="true"/>
          <p:nvPr/>
        </p:nvSpPr>
        <p:spPr>
          <a:xfrm rot="0">
            <a:off x="12883951" y="8206438"/>
            <a:ext cx="4375349" cy="589288"/>
          </a:xfrm>
          <a:prstGeom prst="rect">
            <a:avLst/>
          </a:prstGeom>
        </p:spPr>
        <p:txBody>
          <a:bodyPr anchor="t" rtlCol="false" tIns="0" lIns="0" bIns="0" rIns="0">
            <a:spAutoFit/>
          </a:bodyPr>
          <a:lstStyle/>
          <a:p>
            <a:pPr algn="ctr">
              <a:lnSpc>
                <a:spcPts val="4794"/>
              </a:lnSpc>
              <a:spcBef>
                <a:spcPct val="0"/>
              </a:spcBef>
            </a:pPr>
            <a:r>
              <a:rPr lang="en-US" b="true" sz="3424">
                <a:solidFill>
                  <a:srgbClr val="1E3D58"/>
                </a:solidFill>
                <a:latin typeface="Lovelo"/>
                <a:ea typeface="Lovelo"/>
                <a:cs typeface="Lovelo"/>
                <a:sym typeface="Lovelo"/>
              </a:rPr>
              <a:t>Offline Activity</a:t>
            </a:r>
          </a:p>
        </p:txBody>
      </p:sp>
      <p:sp>
        <p:nvSpPr>
          <p:cNvPr name="Freeform 8" id="8"/>
          <p:cNvSpPr/>
          <p:nvPr/>
        </p:nvSpPr>
        <p:spPr>
          <a:xfrm flipH="false" flipV="false" rot="0">
            <a:off x="16128343" y="0"/>
            <a:ext cx="2054283" cy="2054283"/>
          </a:xfrm>
          <a:custGeom>
            <a:avLst/>
            <a:gdLst/>
            <a:ahLst/>
            <a:cxnLst/>
            <a:rect r="r" b="b" t="t" l="l"/>
            <a:pathLst>
              <a:path h="2054283" w="2054283">
                <a:moveTo>
                  <a:pt x="0" y="0"/>
                </a:moveTo>
                <a:lnTo>
                  <a:pt x="2054283" y="0"/>
                </a:lnTo>
                <a:lnTo>
                  <a:pt x="2054283" y="2054283"/>
                </a:lnTo>
                <a:lnTo>
                  <a:pt x="0" y="2054283"/>
                </a:lnTo>
                <a:lnTo>
                  <a:pt x="0" y="0"/>
                </a:lnTo>
                <a:close/>
              </a:path>
            </a:pathLst>
          </a:custGeom>
          <a:blipFill>
            <a:blip r:embed="rId5"/>
            <a:stretch>
              <a:fillRect l="0" t="0" r="0" b="0"/>
            </a:stretch>
          </a:blipFill>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CDFFD8">
                <a:alpha val="100000"/>
              </a:srgbClr>
            </a:gs>
            <a:gs pos="100000">
              <a:srgbClr val="94B9FF">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16128343" y="0"/>
            <a:ext cx="2054283" cy="2054283"/>
          </a:xfrm>
          <a:custGeom>
            <a:avLst/>
            <a:gdLst/>
            <a:ahLst/>
            <a:cxnLst/>
            <a:rect r="r" b="b" t="t" l="l"/>
            <a:pathLst>
              <a:path h="2054283" w="2054283">
                <a:moveTo>
                  <a:pt x="0" y="0"/>
                </a:moveTo>
                <a:lnTo>
                  <a:pt x="2054283" y="0"/>
                </a:lnTo>
                <a:lnTo>
                  <a:pt x="2054283" y="2054283"/>
                </a:lnTo>
                <a:lnTo>
                  <a:pt x="0" y="2054283"/>
                </a:lnTo>
                <a:lnTo>
                  <a:pt x="0" y="0"/>
                </a:lnTo>
                <a:close/>
              </a:path>
            </a:pathLst>
          </a:custGeom>
          <a:blipFill>
            <a:blip r:embed="rId2"/>
            <a:stretch>
              <a:fillRect l="0" t="0" r="0" b="0"/>
            </a:stretch>
          </a:blipFill>
        </p:spPr>
      </p:sp>
      <p:sp>
        <p:nvSpPr>
          <p:cNvPr name="Freeform 3" id="3"/>
          <p:cNvSpPr/>
          <p:nvPr/>
        </p:nvSpPr>
        <p:spPr>
          <a:xfrm flipH="false" flipV="false" rot="0">
            <a:off x="656793" y="2483052"/>
            <a:ext cx="3152830" cy="6887433"/>
          </a:xfrm>
          <a:custGeom>
            <a:avLst/>
            <a:gdLst/>
            <a:ahLst/>
            <a:cxnLst/>
            <a:rect r="r" b="b" t="t" l="l"/>
            <a:pathLst>
              <a:path h="6887433" w="3152830">
                <a:moveTo>
                  <a:pt x="0" y="0"/>
                </a:moveTo>
                <a:lnTo>
                  <a:pt x="3152830" y="0"/>
                </a:lnTo>
                <a:lnTo>
                  <a:pt x="3152830" y="6887433"/>
                </a:lnTo>
                <a:lnTo>
                  <a:pt x="0" y="6887433"/>
                </a:lnTo>
                <a:lnTo>
                  <a:pt x="0" y="0"/>
                </a:lnTo>
                <a:close/>
              </a:path>
            </a:pathLst>
          </a:custGeom>
          <a:blipFill>
            <a:blip r:embed="rId3"/>
            <a:stretch>
              <a:fillRect l="0" t="0" r="0" b="0"/>
            </a:stretch>
          </a:blipFill>
        </p:spPr>
      </p:sp>
      <p:sp>
        <p:nvSpPr>
          <p:cNvPr name="Freeform 4" id="4"/>
          <p:cNvSpPr/>
          <p:nvPr/>
        </p:nvSpPr>
        <p:spPr>
          <a:xfrm flipH="false" flipV="false" rot="0">
            <a:off x="8332454" y="2483052"/>
            <a:ext cx="3108145" cy="6775248"/>
          </a:xfrm>
          <a:custGeom>
            <a:avLst/>
            <a:gdLst/>
            <a:ahLst/>
            <a:cxnLst/>
            <a:rect r="r" b="b" t="t" l="l"/>
            <a:pathLst>
              <a:path h="6775248" w="3108145">
                <a:moveTo>
                  <a:pt x="0" y="0"/>
                </a:moveTo>
                <a:lnTo>
                  <a:pt x="3108145" y="0"/>
                </a:lnTo>
                <a:lnTo>
                  <a:pt x="3108145" y="6775248"/>
                </a:lnTo>
                <a:lnTo>
                  <a:pt x="0" y="6775248"/>
                </a:lnTo>
                <a:lnTo>
                  <a:pt x="0" y="0"/>
                </a:lnTo>
                <a:close/>
              </a:path>
            </a:pathLst>
          </a:custGeom>
          <a:blipFill>
            <a:blip r:embed="rId4"/>
            <a:stretch>
              <a:fillRect l="0" t="0" r="0" b="0"/>
            </a:stretch>
          </a:blipFill>
        </p:spPr>
      </p:sp>
      <p:sp>
        <p:nvSpPr>
          <p:cNvPr name="TextBox 5" id="5"/>
          <p:cNvSpPr txBox="true"/>
          <p:nvPr/>
        </p:nvSpPr>
        <p:spPr>
          <a:xfrm rot="0">
            <a:off x="0" y="717209"/>
            <a:ext cx="8450831" cy="1285496"/>
          </a:xfrm>
          <a:prstGeom prst="rect">
            <a:avLst/>
          </a:prstGeom>
        </p:spPr>
        <p:txBody>
          <a:bodyPr anchor="t" rtlCol="false" tIns="0" lIns="0" bIns="0" rIns="0">
            <a:spAutoFit/>
          </a:bodyPr>
          <a:lstStyle/>
          <a:p>
            <a:pPr algn="ctr">
              <a:lnSpc>
                <a:spcPts val="9918"/>
              </a:lnSpc>
            </a:pPr>
            <a:r>
              <a:rPr lang="en-US" sz="8700">
                <a:solidFill>
                  <a:srgbClr val="2EAAB3"/>
                </a:solidFill>
                <a:latin typeface="Lovelo"/>
                <a:ea typeface="Lovelo"/>
                <a:cs typeface="Lovelo"/>
                <a:sym typeface="Lovelo"/>
              </a:rPr>
              <a:t>Loading page</a:t>
            </a:r>
          </a:p>
        </p:txBody>
      </p:sp>
      <p:sp>
        <p:nvSpPr>
          <p:cNvPr name="TextBox 6" id="6"/>
          <p:cNvSpPr txBox="true"/>
          <p:nvPr/>
        </p:nvSpPr>
        <p:spPr>
          <a:xfrm rot="0">
            <a:off x="12074327" y="4936791"/>
            <a:ext cx="5277176" cy="1648852"/>
          </a:xfrm>
          <a:prstGeom prst="rect">
            <a:avLst/>
          </a:prstGeom>
        </p:spPr>
        <p:txBody>
          <a:bodyPr anchor="t" rtlCol="false" tIns="0" lIns="0" bIns="0" rIns="0">
            <a:spAutoFit/>
          </a:bodyPr>
          <a:lstStyle/>
          <a:p>
            <a:pPr algn="ctr">
              <a:lnSpc>
                <a:spcPts val="4386"/>
              </a:lnSpc>
            </a:pPr>
            <a:r>
              <a:rPr lang="en-US" sz="3133">
                <a:solidFill>
                  <a:srgbClr val="000000"/>
                </a:solidFill>
                <a:latin typeface="Livvic"/>
                <a:ea typeface="Livvic"/>
                <a:cs typeface="Livvic"/>
                <a:sym typeface="Livvic"/>
              </a:rPr>
              <a:t>The loading page serves as the initial screen users see while the app is starting up</a:t>
            </a:r>
          </a:p>
        </p:txBody>
      </p:sp>
      <p:sp>
        <p:nvSpPr>
          <p:cNvPr name="TextBox 7" id="7"/>
          <p:cNvSpPr txBox="true"/>
          <p:nvPr/>
        </p:nvSpPr>
        <p:spPr>
          <a:xfrm rot="0">
            <a:off x="4078227" y="3510019"/>
            <a:ext cx="3707410" cy="4886041"/>
          </a:xfrm>
          <a:prstGeom prst="rect">
            <a:avLst/>
          </a:prstGeom>
        </p:spPr>
        <p:txBody>
          <a:bodyPr anchor="t" rtlCol="false" tIns="0" lIns="0" bIns="0" rIns="0">
            <a:spAutoFit/>
          </a:bodyPr>
          <a:lstStyle/>
          <a:p>
            <a:pPr algn="ctr">
              <a:lnSpc>
                <a:spcPts val="3216"/>
              </a:lnSpc>
              <a:spcBef>
                <a:spcPct val="0"/>
              </a:spcBef>
            </a:pPr>
            <a:r>
              <a:rPr lang="en-US" sz="2821">
                <a:solidFill>
                  <a:srgbClr val="000000"/>
                </a:solidFill>
                <a:latin typeface="Livvic"/>
                <a:ea typeface="Livvic"/>
                <a:cs typeface="Livvic"/>
                <a:sym typeface="Livvic"/>
              </a:rPr>
              <a:t>This page is a prompt to request the user's location access, which is essential for providing personalized and accurate travel information. The location permission page ensures transparency while giving users control over their data.</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CDFFD8">
                <a:alpha val="100000"/>
              </a:srgbClr>
            </a:gs>
            <a:gs pos="100000">
              <a:srgbClr val="94B9FF">
                <a:alpha val="100000"/>
              </a:srgbClr>
            </a:gs>
          </a:gsLst>
          <a:lin ang="0"/>
        </a:gradFill>
      </p:bgPr>
    </p:bg>
    <p:spTree>
      <p:nvGrpSpPr>
        <p:cNvPr id="1" name=""/>
        <p:cNvGrpSpPr/>
        <p:nvPr/>
      </p:nvGrpSpPr>
      <p:grpSpPr>
        <a:xfrm>
          <a:off x="0" y="0"/>
          <a:ext cx="0" cy="0"/>
          <a:chOff x="0" y="0"/>
          <a:chExt cx="0" cy="0"/>
        </a:xfrm>
      </p:grpSpPr>
      <p:sp>
        <p:nvSpPr>
          <p:cNvPr name="TextBox 2" id="2"/>
          <p:cNvSpPr txBox="true"/>
          <p:nvPr/>
        </p:nvSpPr>
        <p:spPr>
          <a:xfrm rot="0">
            <a:off x="12335279" y="1503188"/>
            <a:ext cx="4924021" cy="1235075"/>
          </a:xfrm>
          <a:prstGeom prst="rect">
            <a:avLst/>
          </a:prstGeom>
        </p:spPr>
        <p:txBody>
          <a:bodyPr anchor="t" rtlCol="false" tIns="0" lIns="0" bIns="0" rIns="0">
            <a:spAutoFit/>
          </a:bodyPr>
          <a:lstStyle/>
          <a:p>
            <a:pPr algn="ctr">
              <a:lnSpc>
                <a:spcPts val="4900"/>
              </a:lnSpc>
            </a:pPr>
            <a:r>
              <a:rPr lang="en-US" sz="3500">
                <a:solidFill>
                  <a:srgbClr val="1E3D58"/>
                </a:solidFill>
                <a:latin typeface="Lovelo"/>
                <a:ea typeface="Lovelo"/>
                <a:cs typeface="Lovelo"/>
                <a:sym typeface="Lovelo"/>
              </a:rPr>
              <a:t>Signup Page</a:t>
            </a:r>
          </a:p>
          <a:p>
            <a:pPr algn="ctr">
              <a:lnSpc>
                <a:spcPts val="4900"/>
              </a:lnSpc>
            </a:pPr>
          </a:p>
        </p:txBody>
      </p:sp>
      <p:sp>
        <p:nvSpPr>
          <p:cNvPr name="Freeform 3" id="3"/>
          <p:cNvSpPr/>
          <p:nvPr/>
        </p:nvSpPr>
        <p:spPr>
          <a:xfrm flipH="false" flipV="false" rot="0">
            <a:off x="5148820" y="2250065"/>
            <a:ext cx="3070863" cy="6812374"/>
          </a:xfrm>
          <a:custGeom>
            <a:avLst/>
            <a:gdLst/>
            <a:ahLst/>
            <a:cxnLst/>
            <a:rect r="r" b="b" t="t" l="l"/>
            <a:pathLst>
              <a:path h="6812374" w="3070863">
                <a:moveTo>
                  <a:pt x="0" y="0"/>
                </a:moveTo>
                <a:lnTo>
                  <a:pt x="3070863" y="0"/>
                </a:lnTo>
                <a:lnTo>
                  <a:pt x="3070863" y="6812373"/>
                </a:lnTo>
                <a:lnTo>
                  <a:pt x="0" y="6812373"/>
                </a:lnTo>
                <a:lnTo>
                  <a:pt x="0" y="0"/>
                </a:lnTo>
                <a:close/>
              </a:path>
            </a:pathLst>
          </a:custGeom>
          <a:blipFill>
            <a:blip r:embed="rId2"/>
            <a:stretch>
              <a:fillRect l="0" t="0" r="0" b="0"/>
            </a:stretch>
          </a:blipFill>
        </p:spPr>
      </p:sp>
      <p:sp>
        <p:nvSpPr>
          <p:cNvPr name="Freeform 4" id="4"/>
          <p:cNvSpPr/>
          <p:nvPr/>
        </p:nvSpPr>
        <p:spPr>
          <a:xfrm flipH="false" flipV="false" rot="0">
            <a:off x="13401867" y="2207403"/>
            <a:ext cx="3101353" cy="6812374"/>
          </a:xfrm>
          <a:custGeom>
            <a:avLst/>
            <a:gdLst/>
            <a:ahLst/>
            <a:cxnLst/>
            <a:rect r="r" b="b" t="t" l="l"/>
            <a:pathLst>
              <a:path h="6812374" w="3101353">
                <a:moveTo>
                  <a:pt x="0" y="0"/>
                </a:moveTo>
                <a:lnTo>
                  <a:pt x="3101353" y="0"/>
                </a:lnTo>
                <a:lnTo>
                  <a:pt x="3101353" y="6812373"/>
                </a:lnTo>
                <a:lnTo>
                  <a:pt x="0" y="6812373"/>
                </a:lnTo>
                <a:lnTo>
                  <a:pt x="0" y="0"/>
                </a:lnTo>
                <a:close/>
              </a:path>
            </a:pathLst>
          </a:custGeom>
          <a:blipFill>
            <a:blip r:embed="rId3"/>
            <a:stretch>
              <a:fillRect l="0" t="0" r="0" b="0"/>
            </a:stretch>
          </a:blipFill>
        </p:spPr>
      </p:sp>
      <p:sp>
        <p:nvSpPr>
          <p:cNvPr name="Freeform 5" id="5"/>
          <p:cNvSpPr/>
          <p:nvPr/>
        </p:nvSpPr>
        <p:spPr>
          <a:xfrm flipH="false" flipV="false" rot="0">
            <a:off x="9144000" y="2207403"/>
            <a:ext cx="3074846" cy="6812374"/>
          </a:xfrm>
          <a:custGeom>
            <a:avLst/>
            <a:gdLst/>
            <a:ahLst/>
            <a:cxnLst/>
            <a:rect r="r" b="b" t="t" l="l"/>
            <a:pathLst>
              <a:path h="6812374" w="3074846">
                <a:moveTo>
                  <a:pt x="0" y="0"/>
                </a:moveTo>
                <a:lnTo>
                  <a:pt x="3074846" y="0"/>
                </a:lnTo>
                <a:lnTo>
                  <a:pt x="3074846" y="6812373"/>
                </a:lnTo>
                <a:lnTo>
                  <a:pt x="0" y="6812373"/>
                </a:lnTo>
                <a:lnTo>
                  <a:pt x="0" y="0"/>
                </a:lnTo>
                <a:close/>
              </a:path>
            </a:pathLst>
          </a:custGeom>
          <a:blipFill>
            <a:blip r:embed="rId4"/>
            <a:stretch>
              <a:fillRect l="0" t="0" r="0" b="0"/>
            </a:stretch>
          </a:blipFill>
        </p:spPr>
      </p:sp>
      <p:sp>
        <p:nvSpPr>
          <p:cNvPr name="Freeform 6" id="6"/>
          <p:cNvSpPr/>
          <p:nvPr/>
        </p:nvSpPr>
        <p:spPr>
          <a:xfrm flipH="false" flipV="false" rot="0">
            <a:off x="16128343" y="0"/>
            <a:ext cx="2054283" cy="2054283"/>
          </a:xfrm>
          <a:custGeom>
            <a:avLst/>
            <a:gdLst/>
            <a:ahLst/>
            <a:cxnLst/>
            <a:rect r="r" b="b" t="t" l="l"/>
            <a:pathLst>
              <a:path h="2054283" w="2054283">
                <a:moveTo>
                  <a:pt x="0" y="0"/>
                </a:moveTo>
                <a:lnTo>
                  <a:pt x="2054283" y="0"/>
                </a:lnTo>
                <a:lnTo>
                  <a:pt x="2054283" y="2054283"/>
                </a:lnTo>
                <a:lnTo>
                  <a:pt x="0" y="2054283"/>
                </a:lnTo>
                <a:lnTo>
                  <a:pt x="0" y="0"/>
                </a:lnTo>
                <a:close/>
              </a:path>
            </a:pathLst>
          </a:custGeom>
          <a:blipFill>
            <a:blip r:embed="rId5"/>
            <a:stretch>
              <a:fillRect l="0" t="0" r="0" b="0"/>
            </a:stretch>
          </a:blipFill>
        </p:spPr>
      </p:sp>
      <p:sp>
        <p:nvSpPr>
          <p:cNvPr name="Freeform 7" id="7"/>
          <p:cNvSpPr/>
          <p:nvPr/>
        </p:nvSpPr>
        <p:spPr>
          <a:xfrm flipH="false" flipV="false" rot="0">
            <a:off x="636401" y="2250065"/>
            <a:ext cx="3108937" cy="6812374"/>
          </a:xfrm>
          <a:custGeom>
            <a:avLst/>
            <a:gdLst/>
            <a:ahLst/>
            <a:cxnLst/>
            <a:rect r="r" b="b" t="t" l="l"/>
            <a:pathLst>
              <a:path h="6812374" w="3108937">
                <a:moveTo>
                  <a:pt x="0" y="0"/>
                </a:moveTo>
                <a:lnTo>
                  <a:pt x="3108937" y="0"/>
                </a:lnTo>
                <a:lnTo>
                  <a:pt x="3108937" y="6812373"/>
                </a:lnTo>
                <a:lnTo>
                  <a:pt x="0" y="6812373"/>
                </a:lnTo>
                <a:lnTo>
                  <a:pt x="0" y="0"/>
                </a:lnTo>
                <a:close/>
              </a:path>
            </a:pathLst>
          </a:custGeom>
          <a:blipFill>
            <a:blip r:embed="rId6"/>
            <a:stretch>
              <a:fillRect l="0" t="0" r="0" b="0"/>
            </a:stretch>
          </a:blipFill>
        </p:spPr>
      </p:sp>
      <p:sp>
        <p:nvSpPr>
          <p:cNvPr name="TextBox 8" id="8"/>
          <p:cNvSpPr txBox="true"/>
          <p:nvPr/>
        </p:nvSpPr>
        <p:spPr>
          <a:xfrm rot="0">
            <a:off x="-165067" y="1545850"/>
            <a:ext cx="4924021" cy="1235075"/>
          </a:xfrm>
          <a:prstGeom prst="rect">
            <a:avLst/>
          </a:prstGeom>
        </p:spPr>
        <p:txBody>
          <a:bodyPr anchor="t" rtlCol="false" tIns="0" lIns="0" bIns="0" rIns="0">
            <a:spAutoFit/>
          </a:bodyPr>
          <a:lstStyle/>
          <a:p>
            <a:pPr algn="ctr">
              <a:lnSpc>
                <a:spcPts val="4900"/>
              </a:lnSpc>
            </a:pPr>
            <a:r>
              <a:rPr lang="en-US" sz="3500">
                <a:solidFill>
                  <a:srgbClr val="1E3D58"/>
                </a:solidFill>
                <a:latin typeface="Lovelo"/>
                <a:ea typeface="Lovelo"/>
                <a:cs typeface="Lovelo"/>
                <a:sym typeface="Lovelo"/>
              </a:rPr>
              <a:t>Login/Signup Page</a:t>
            </a:r>
          </a:p>
          <a:p>
            <a:pPr algn="ctr">
              <a:lnSpc>
                <a:spcPts val="4900"/>
              </a:lnSpc>
            </a:pPr>
          </a:p>
        </p:txBody>
      </p:sp>
      <p:sp>
        <p:nvSpPr>
          <p:cNvPr name="TextBox 9" id="9"/>
          <p:cNvSpPr txBox="true"/>
          <p:nvPr/>
        </p:nvSpPr>
        <p:spPr>
          <a:xfrm rot="0">
            <a:off x="4105679" y="1543513"/>
            <a:ext cx="4924021" cy="1235075"/>
          </a:xfrm>
          <a:prstGeom prst="rect">
            <a:avLst/>
          </a:prstGeom>
        </p:spPr>
        <p:txBody>
          <a:bodyPr anchor="t" rtlCol="false" tIns="0" lIns="0" bIns="0" rIns="0">
            <a:spAutoFit/>
          </a:bodyPr>
          <a:lstStyle/>
          <a:p>
            <a:pPr algn="ctr">
              <a:lnSpc>
                <a:spcPts val="4900"/>
              </a:lnSpc>
            </a:pPr>
            <a:r>
              <a:rPr lang="en-US" sz="3500">
                <a:solidFill>
                  <a:srgbClr val="1E3D58"/>
                </a:solidFill>
                <a:latin typeface="Lovelo"/>
                <a:ea typeface="Lovelo"/>
                <a:cs typeface="Lovelo"/>
                <a:sym typeface="Lovelo"/>
              </a:rPr>
              <a:t>Login Page</a:t>
            </a:r>
          </a:p>
          <a:p>
            <a:pPr algn="ctr">
              <a:lnSpc>
                <a:spcPts val="4900"/>
              </a:lnSpc>
            </a:pPr>
          </a:p>
        </p:txBody>
      </p:sp>
      <p:sp>
        <p:nvSpPr>
          <p:cNvPr name="TextBox 10" id="10"/>
          <p:cNvSpPr txBox="true"/>
          <p:nvPr/>
        </p:nvSpPr>
        <p:spPr>
          <a:xfrm rot="0">
            <a:off x="8430934" y="990742"/>
            <a:ext cx="4500978" cy="1835150"/>
          </a:xfrm>
          <a:prstGeom prst="rect">
            <a:avLst/>
          </a:prstGeom>
        </p:spPr>
        <p:txBody>
          <a:bodyPr anchor="t" rtlCol="false" tIns="0" lIns="0" bIns="0" rIns="0">
            <a:spAutoFit/>
          </a:bodyPr>
          <a:lstStyle/>
          <a:p>
            <a:pPr algn="ctr">
              <a:lnSpc>
                <a:spcPts val="4899"/>
              </a:lnSpc>
            </a:pPr>
            <a:r>
              <a:rPr lang="en-US" sz="3499">
                <a:solidFill>
                  <a:srgbClr val="1E3D58"/>
                </a:solidFill>
                <a:latin typeface="Lovelo"/>
                <a:ea typeface="Lovelo"/>
                <a:cs typeface="Lovelo"/>
                <a:sym typeface="Lovelo"/>
              </a:rPr>
              <a:t>FORGOT PASSWORD Page</a:t>
            </a:r>
          </a:p>
          <a:p>
            <a:pPr algn="ctr">
              <a:lnSpc>
                <a:spcPts val="4899"/>
              </a:lnSpc>
            </a:pP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CDFFD8">
                <a:alpha val="100000"/>
              </a:srgbClr>
            </a:gs>
            <a:gs pos="100000">
              <a:srgbClr val="94B9FF">
                <a:alpha val="100000"/>
              </a:srgbClr>
            </a:gs>
          </a:gsLst>
          <a:lin ang="0"/>
        </a:gradFill>
      </p:bgPr>
    </p:bg>
    <p:spTree>
      <p:nvGrpSpPr>
        <p:cNvPr id="1" name=""/>
        <p:cNvGrpSpPr/>
        <p:nvPr/>
      </p:nvGrpSpPr>
      <p:grpSpPr>
        <a:xfrm>
          <a:off x="0" y="0"/>
          <a:ext cx="0" cy="0"/>
          <a:chOff x="0" y="0"/>
          <a:chExt cx="0" cy="0"/>
        </a:xfrm>
      </p:grpSpPr>
      <p:sp>
        <p:nvSpPr>
          <p:cNvPr name="Freeform 2" id="2"/>
          <p:cNvSpPr/>
          <p:nvPr/>
        </p:nvSpPr>
        <p:spPr>
          <a:xfrm flipH="false" flipV="false" rot="0">
            <a:off x="712865" y="2391880"/>
            <a:ext cx="2656389" cy="5885275"/>
          </a:xfrm>
          <a:custGeom>
            <a:avLst/>
            <a:gdLst/>
            <a:ahLst/>
            <a:cxnLst/>
            <a:rect r="r" b="b" t="t" l="l"/>
            <a:pathLst>
              <a:path h="5885275" w="2656389">
                <a:moveTo>
                  <a:pt x="0" y="0"/>
                </a:moveTo>
                <a:lnTo>
                  <a:pt x="2656388" y="0"/>
                </a:lnTo>
                <a:lnTo>
                  <a:pt x="2656388" y="5885275"/>
                </a:lnTo>
                <a:lnTo>
                  <a:pt x="0" y="5885275"/>
                </a:lnTo>
                <a:lnTo>
                  <a:pt x="0" y="0"/>
                </a:lnTo>
                <a:close/>
              </a:path>
            </a:pathLst>
          </a:custGeom>
          <a:blipFill>
            <a:blip r:embed="rId2"/>
            <a:stretch>
              <a:fillRect l="0" t="0" r="0" b="0"/>
            </a:stretch>
          </a:blipFill>
        </p:spPr>
      </p:sp>
      <p:sp>
        <p:nvSpPr>
          <p:cNvPr name="Freeform 3" id="3"/>
          <p:cNvSpPr/>
          <p:nvPr/>
        </p:nvSpPr>
        <p:spPr>
          <a:xfrm flipH="false" flipV="false" rot="0">
            <a:off x="16128343" y="0"/>
            <a:ext cx="2054283" cy="2054283"/>
          </a:xfrm>
          <a:custGeom>
            <a:avLst/>
            <a:gdLst/>
            <a:ahLst/>
            <a:cxnLst/>
            <a:rect r="r" b="b" t="t" l="l"/>
            <a:pathLst>
              <a:path h="2054283" w="2054283">
                <a:moveTo>
                  <a:pt x="0" y="0"/>
                </a:moveTo>
                <a:lnTo>
                  <a:pt x="2054283" y="0"/>
                </a:lnTo>
                <a:lnTo>
                  <a:pt x="2054283" y="2054283"/>
                </a:lnTo>
                <a:lnTo>
                  <a:pt x="0" y="2054283"/>
                </a:lnTo>
                <a:lnTo>
                  <a:pt x="0" y="0"/>
                </a:lnTo>
                <a:close/>
              </a:path>
            </a:pathLst>
          </a:custGeom>
          <a:blipFill>
            <a:blip r:embed="rId3"/>
            <a:stretch>
              <a:fillRect l="0" t="0" r="0" b="0"/>
            </a:stretch>
          </a:blipFill>
        </p:spPr>
      </p:sp>
      <p:sp>
        <p:nvSpPr>
          <p:cNvPr name="Freeform 4" id="4"/>
          <p:cNvSpPr/>
          <p:nvPr/>
        </p:nvSpPr>
        <p:spPr>
          <a:xfrm flipH="false" flipV="false" rot="0">
            <a:off x="3987364" y="4396052"/>
            <a:ext cx="1461647" cy="1315483"/>
          </a:xfrm>
          <a:custGeom>
            <a:avLst/>
            <a:gdLst/>
            <a:ahLst/>
            <a:cxnLst/>
            <a:rect r="r" b="b" t="t" l="l"/>
            <a:pathLst>
              <a:path h="1315483" w="1461647">
                <a:moveTo>
                  <a:pt x="0" y="0"/>
                </a:moveTo>
                <a:lnTo>
                  <a:pt x="1461647" y="0"/>
                </a:lnTo>
                <a:lnTo>
                  <a:pt x="1461647" y="1315483"/>
                </a:lnTo>
                <a:lnTo>
                  <a:pt x="0" y="1315483"/>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3618824" y="4023835"/>
            <a:ext cx="4143748" cy="1883774"/>
          </a:xfrm>
          <a:custGeom>
            <a:avLst/>
            <a:gdLst/>
            <a:ahLst/>
            <a:cxnLst/>
            <a:rect r="r" b="b" t="t" l="l"/>
            <a:pathLst>
              <a:path h="1883774" w="4143748">
                <a:moveTo>
                  <a:pt x="0" y="0"/>
                </a:moveTo>
                <a:lnTo>
                  <a:pt x="4143748" y="0"/>
                </a:lnTo>
                <a:lnTo>
                  <a:pt x="4143748" y="1883774"/>
                </a:lnTo>
                <a:lnTo>
                  <a:pt x="0" y="1883774"/>
                </a:lnTo>
                <a:lnTo>
                  <a:pt x="0" y="0"/>
                </a:lnTo>
                <a:close/>
              </a:path>
            </a:pathLst>
          </a:custGeom>
          <a:blipFill>
            <a:blip r:embed="rId6"/>
            <a:stretch>
              <a:fillRect l="-2253" t="0" r="-2253" b="0"/>
            </a:stretch>
          </a:blipFill>
        </p:spPr>
      </p:sp>
      <p:sp>
        <p:nvSpPr>
          <p:cNvPr name="Freeform 6" id="6"/>
          <p:cNvSpPr/>
          <p:nvPr/>
        </p:nvSpPr>
        <p:spPr>
          <a:xfrm flipH="false" flipV="false" rot="0">
            <a:off x="9144000" y="2916719"/>
            <a:ext cx="2649383" cy="5131976"/>
          </a:xfrm>
          <a:custGeom>
            <a:avLst/>
            <a:gdLst/>
            <a:ahLst/>
            <a:cxnLst/>
            <a:rect r="r" b="b" t="t" l="l"/>
            <a:pathLst>
              <a:path h="5131976" w="2649383">
                <a:moveTo>
                  <a:pt x="0" y="0"/>
                </a:moveTo>
                <a:lnTo>
                  <a:pt x="2649383" y="0"/>
                </a:lnTo>
                <a:lnTo>
                  <a:pt x="2649383" y="5131976"/>
                </a:lnTo>
                <a:lnTo>
                  <a:pt x="0" y="5131976"/>
                </a:lnTo>
                <a:lnTo>
                  <a:pt x="0" y="0"/>
                </a:lnTo>
                <a:close/>
              </a:path>
            </a:pathLst>
          </a:custGeom>
          <a:blipFill>
            <a:blip r:embed="rId7"/>
            <a:stretch>
              <a:fillRect l="0" t="0" r="0" b="0"/>
            </a:stretch>
          </a:blipFill>
        </p:spPr>
      </p:sp>
      <p:sp>
        <p:nvSpPr>
          <p:cNvPr name="Freeform 7" id="7"/>
          <p:cNvSpPr/>
          <p:nvPr/>
        </p:nvSpPr>
        <p:spPr>
          <a:xfrm flipH="false" flipV="false" rot="0">
            <a:off x="5840829" y="2916719"/>
            <a:ext cx="2912397" cy="5131976"/>
          </a:xfrm>
          <a:custGeom>
            <a:avLst/>
            <a:gdLst/>
            <a:ahLst/>
            <a:cxnLst/>
            <a:rect r="r" b="b" t="t" l="l"/>
            <a:pathLst>
              <a:path h="5131976" w="2912397">
                <a:moveTo>
                  <a:pt x="0" y="0"/>
                </a:moveTo>
                <a:lnTo>
                  <a:pt x="2912397" y="0"/>
                </a:lnTo>
                <a:lnTo>
                  <a:pt x="2912397" y="5131976"/>
                </a:lnTo>
                <a:lnTo>
                  <a:pt x="0" y="5131976"/>
                </a:lnTo>
                <a:lnTo>
                  <a:pt x="0" y="0"/>
                </a:lnTo>
                <a:close/>
              </a:path>
            </a:pathLst>
          </a:custGeom>
          <a:blipFill>
            <a:blip r:embed="rId8"/>
            <a:stretch>
              <a:fillRect l="0" t="0" r="0" b="0"/>
            </a:stretch>
          </a:blipFill>
        </p:spPr>
      </p:sp>
      <p:sp>
        <p:nvSpPr>
          <p:cNvPr name="Freeform 8" id="8"/>
          <p:cNvSpPr/>
          <p:nvPr/>
        </p:nvSpPr>
        <p:spPr>
          <a:xfrm flipH="false" flipV="false" rot="0">
            <a:off x="12062712" y="4606901"/>
            <a:ext cx="1286782" cy="727617"/>
          </a:xfrm>
          <a:custGeom>
            <a:avLst/>
            <a:gdLst/>
            <a:ahLst/>
            <a:cxnLst/>
            <a:rect r="r" b="b" t="t" l="l"/>
            <a:pathLst>
              <a:path h="727617" w="1286782">
                <a:moveTo>
                  <a:pt x="0" y="0"/>
                </a:moveTo>
                <a:lnTo>
                  <a:pt x="1286782" y="0"/>
                </a:lnTo>
                <a:lnTo>
                  <a:pt x="1286782" y="727617"/>
                </a:lnTo>
                <a:lnTo>
                  <a:pt x="0" y="727617"/>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9" id="9"/>
          <p:cNvSpPr txBox="true"/>
          <p:nvPr/>
        </p:nvSpPr>
        <p:spPr>
          <a:xfrm rot="0">
            <a:off x="447034" y="838258"/>
            <a:ext cx="6743646" cy="1216025"/>
          </a:xfrm>
          <a:prstGeom prst="rect">
            <a:avLst/>
          </a:prstGeom>
        </p:spPr>
        <p:txBody>
          <a:bodyPr anchor="t" rtlCol="false" tIns="0" lIns="0" bIns="0" rIns="0">
            <a:spAutoFit/>
          </a:bodyPr>
          <a:lstStyle/>
          <a:p>
            <a:pPr algn="ctr">
              <a:lnSpc>
                <a:spcPts val="4899"/>
              </a:lnSpc>
            </a:pPr>
            <a:r>
              <a:rPr lang="en-US" sz="3499">
                <a:solidFill>
                  <a:srgbClr val="1E3D58"/>
                </a:solidFill>
                <a:latin typeface="Lovelo"/>
                <a:ea typeface="Lovelo"/>
                <a:cs typeface="Lovelo"/>
                <a:sym typeface="Lovelo"/>
              </a:rPr>
              <a:t>FORGOT PASSWORD Page</a:t>
            </a:r>
          </a:p>
          <a:p>
            <a:pPr algn="ctr">
              <a:lnSpc>
                <a:spcPts val="4899"/>
              </a:lnSpc>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CDFFD8">
                <a:alpha val="100000"/>
              </a:srgbClr>
            </a:gs>
            <a:gs pos="100000">
              <a:srgbClr val="94B9FF">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5271850" y="634694"/>
            <a:ext cx="7744299" cy="1376217"/>
            <a:chOff x="0" y="0"/>
            <a:chExt cx="2039651" cy="362461"/>
          </a:xfrm>
        </p:grpSpPr>
        <p:sp>
          <p:nvSpPr>
            <p:cNvPr name="Freeform 3" id="3"/>
            <p:cNvSpPr/>
            <p:nvPr/>
          </p:nvSpPr>
          <p:spPr>
            <a:xfrm flipH="false" flipV="false" rot="0">
              <a:off x="0" y="0"/>
              <a:ext cx="2039651" cy="362461"/>
            </a:xfrm>
            <a:custGeom>
              <a:avLst/>
              <a:gdLst/>
              <a:ahLst/>
              <a:cxnLst/>
              <a:rect r="r" b="b" t="t" l="l"/>
              <a:pathLst>
                <a:path h="362461" w="2039651">
                  <a:moveTo>
                    <a:pt x="29991" y="0"/>
                  </a:moveTo>
                  <a:lnTo>
                    <a:pt x="2009660" y="0"/>
                  </a:lnTo>
                  <a:cubicBezTo>
                    <a:pt x="2017614" y="0"/>
                    <a:pt x="2025242" y="3160"/>
                    <a:pt x="2030867" y="8784"/>
                  </a:cubicBezTo>
                  <a:cubicBezTo>
                    <a:pt x="2036491" y="14408"/>
                    <a:pt x="2039651" y="22037"/>
                    <a:pt x="2039651" y="29991"/>
                  </a:cubicBezTo>
                  <a:lnTo>
                    <a:pt x="2039651" y="332470"/>
                  </a:lnTo>
                  <a:cubicBezTo>
                    <a:pt x="2039651" y="340424"/>
                    <a:pt x="2036491" y="348052"/>
                    <a:pt x="2030867" y="353676"/>
                  </a:cubicBezTo>
                  <a:cubicBezTo>
                    <a:pt x="2025242" y="359301"/>
                    <a:pt x="2017614" y="362461"/>
                    <a:pt x="2009660" y="362461"/>
                  </a:cubicBezTo>
                  <a:lnTo>
                    <a:pt x="29991" y="362461"/>
                  </a:lnTo>
                  <a:cubicBezTo>
                    <a:pt x="22037" y="362461"/>
                    <a:pt x="14408" y="359301"/>
                    <a:pt x="8784" y="353676"/>
                  </a:cubicBezTo>
                  <a:cubicBezTo>
                    <a:pt x="3160" y="348052"/>
                    <a:pt x="0" y="340424"/>
                    <a:pt x="0" y="332470"/>
                  </a:cubicBezTo>
                  <a:lnTo>
                    <a:pt x="0" y="29991"/>
                  </a:lnTo>
                  <a:cubicBezTo>
                    <a:pt x="0" y="22037"/>
                    <a:pt x="3160" y="14408"/>
                    <a:pt x="8784" y="8784"/>
                  </a:cubicBezTo>
                  <a:cubicBezTo>
                    <a:pt x="14408" y="3160"/>
                    <a:pt x="22037" y="0"/>
                    <a:pt x="29991" y="0"/>
                  </a:cubicBezTo>
                  <a:close/>
                </a:path>
              </a:pathLst>
            </a:custGeom>
            <a:solidFill>
              <a:srgbClr val="ECDDE2"/>
            </a:solidFill>
          </p:spPr>
        </p:sp>
        <p:sp>
          <p:nvSpPr>
            <p:cNvPr name="TextBox 4" id="4"/>
            <p:cNvSpPr txBox="true"/>
            <p:nvPr/>
          </p:nvSpPr>
          <p:spPr>
            <a:xfrm>
              <a:off x="0" y="-66675"/>
              <a:ext cx="2039651" cy="429136"/>
            </a:xfrm>
            <a:prstGeom prst="rect">
              <a:avLst/>
            </a:prstGeom>
          </p:spPr>
          <p:txBody>
            <a:bodyPr anchor="ctr" rtlCol="false" tIns="50800" lIns="50800" bIns="50800" rIns="50800"/>
            <a:lstStyle/>
            <a:p>
              <a:pPr algn="ctr">
                <a:lnSpc>
                  <a:spcPts val="4900"/>
                </a:lnSpc>
              </a:pPr>
              <a:r>
                <a:rPr lang="en-US" b="true" sz="3500">
                  <a:solidFill>
                    <a:srgbClr val="2EAAB3"/>
                  </a:solidFill>
                  <a:latin typeface="Livvic Bold"/>
                  <a:ea typeface="Livvic Bold"/>
                  <a:cs typeface="Livvic Bold"/>
                  <a:sym typeface="Livvic Bold"/>
                </a:rPr>
                <a:t>FIREBASE</a:t>
              </a:r>
            </a:p>
          </p:txBody>
        </p:sp>
      </p:grpSp>
      <p:sp>
        <p:nvSpPr>
          <p:cNvPr name="Freeform 5" id="5"/>
          <p:cNvSpPr/>
          <p:nvPr/>
        </p:nvSpPr>
        <p:spPr>
          <a:xfrm flipH="false" flipV="false" rot="0">
            <a:off x="16128343" y="0"/>
            <a:ext cx="2054283" cy="2054283"/>
          </a:xfrm>
          <a:custGeom>
            <a:avLst/>
            <a:gdLst/>
            <a:ahLst/>
            <a:cxnLst/>
            <a:rect r="r" b="b" t="t" l="l"/>
            <a:pathLst>
              <a:path h="2054283" w="2054283">
                <a:moveTo>
                  <a:pt x="0" y="0"/>
                </a:moveTo>
                <a:lnTo>
                  <a:pt x="2054283" y="0"/>
                </a:lnTo>
                <a:lnTo>
                  <a:pt x="2054283" y="2054283"/>
                </a:lnTo>
                <a:lnTo>
                  <a:pt x="0" y="2054283"/>
                </a:lnTo>
                <a:lnTo>
                  <a:pt x="0" y="0"/>
                </a:lnTo>
                <a:close/>
              </a:path>
            </a:pathLst>
          </a:custGeom>
          <a:blipFill>
            <a:blip r:embed="rId2"/>
            <a:stretch>
              <a:fillRect l="0" t="0" r="0" b="0"/>
            </a:stretch>
          </a:blipFill>
        </p:spPr>
      </p:sp>
      <p:sp>
        <p:nvSpPr>
          <p:cNvPr name="Freeform 6" id="6"/>
          <p:cNvSpPr/>
          <p:nvPr/>
        </p:nvSpPr>
        <p:spPr>
          <a:xfrm flipH="false" flipV="false" rot="0">
            <a:off x="3493371" y="3129271"/>
            <a:ext cx="11301259" cy="5156199"/>
          </a:xfrm>
          <a:custGeom>
            <a:avLst/>
            <a:gdLst/>
            <a:ahLst/>
            <a:cxnLst/>
            <a:rect r="r" b="b" t="t" l="l"/>
            <a:pathLst>
              <a:path h="5156199" w="11301259">
                <a:moveTo>
                  <a:pt x="0" y="0"/>
                </a:moveTo>
                <a:lnTo>
                  <a:pt x="11301258" y="0"/>
                </a:lnTo>
                <a:lnTo>
                  <a:pt x="11301258" y="5156200"/>
                </a:lnTo>
                <a:lnTo>
                  <a:pt x="0" y="5156200"/>
                </a:lnTo>
                <a:lnTo>
                  <a:pt x="0" y="0"/>
                </a:lnTo>
                <a:close/>
              </a:path>
            </a:pathLst>
          </a:custGeom>
          <a:blipFill>
            <a:blip r:embed="rId3"/>
            <a:stretch>
              <a:fillRect l="0" t="0" r="0" b="0"/>
            </a:stretch>
          </a:blipFill>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gradFill rotWithShape="true">
          <a:gsLst>
            <a:gs pos="0">
              <a:srgbClr val="CDFFD8">
                <a:alpha val="100000"/>
              </a:srgbClr>
            </a:gs>
            <a:gs pos="100000">
              <a:srgbClr val="94B9FF">
                <a:alpha val="100000"/>
              </a:srgbClr>
            </a:gs>
          </a:gsLst>
          <a:lin ang="0"/>
        </a:gradFill>
      </p:bgPr>
    </p:bg>
    <p:spTree>
      <p:nvGrpSpPr>
        <p:cNvPr id="1" name=""/>
        <p:cNvGrpSpPr/>
        <p:nvPr/>
      </p:nvGrpSpPr>
      <p:grpSpPr>
        <a:xfrm>
          <a:off x="0" y="0"/>
          <a:ext cx="0" cy="0"/>
          <a:chOff x="0" y="0"/>
          <a:chExt cx="0" cy="0"/>
        </a:xfrm>
      </p:grpSpPr>
      <p:grpSp>
        <p:nvGrpSpPr>
          <p:cNvPr name="Group 2" id="2"/>
          <p:cNvGrpSpPr/>
          <p:nvPr/>
        </p:nvGrpSpPr>
        <p:grpSpPr>
          <a:xfrm rot="0">
            <a:off x="9467315" y="8104568"/>
            <a:ext cx="6263183" cy="1709828"/>
            <a:chOff x="0" y="0"/>
            <a:chExt cx="1649563" cy="450325"/>
          </a:xfrm>
        </p:grpSpPr>
        <p:sp>
          <p:nvSpPr>
            <p:cNvPr name="Freeform 3" id="3"/>
            <p:cNvSpPr/>
            <p:nvPr/>
          </p:nvSpPr>
          <p:spPr>
            <a:xfrm flipH="false" flipV="false" rot="0">
              <a:off x="0" y="0"/>
              <a:ext cx="1649563" cy="450325"/>
            </a:xfrm>
            <a:custGeom>
              <a:avLst/>
              <a:gdLst/>
              <a:ahLst/>
              <a:cxnLst/>
              <a:rect r="r" b="b" t="t" l="l"/>
              <a:pathLst>
                <a:path h="450325" w="1649563">
                  <a:moveTo>
                    <a:pt x="37083" y="0"/>
                  </a:moveTo>
                  <a:lnTo>
                    <a:pt x="1612480" y="0"/>
                  </a:lnTo>
                  <a:cubicBezTo>
                    <a:pt x="1622315" y="0"/>
                    <a:pt x="1631747" y="3907"/>
                    <a:pt x="1638701" y="10861"/>
                  </a:cubicBezTo>
                  <a:cubicBezTo>
                    <a:pt x="1645656" y="17816"/>
                    <a:pt x="1649563" y="27248"/>
                    <a:pt x="1649563" y="37083"/>
                  </a:cubicBezTo>
                  <a:lnTo>
                    <a:pt x="1649563" y="413242"/>
                  </a:lnTo>
                  <a:cubicBezTo>
                    <a:pt x="1649563" y="423077"/>
                    <a:pt x="1645656" y="432509"/>
                    <a:pt x="1638701" y="439464"/>
                  </a:cubicBezTo>
                  <a:cubicBezTo>
                    <a:pt x="1631747" y="446418"/>
                    <a:pt x="1622315" y="450325"/>
                    <a:pt x="1612480" y="450325"/>
                  </a:cubicBezTo>
                  <a:lnTo>
                    <a:pt x="37083" y="450325"/>
                  </a:lnTo>
                  <a:cubicBezTo>
                    <a:pt x="27248" y="450325"/>
                    <a:pt x="17816" y="446418"/>
                    <a:pt x="10861" y="439464"/>
                  </a:cubicBezTo>
                  <a:cubicBezTo>
                    <a:pt x="3907" y="432509"/>
                    <a:pt x="0" y="423077"/>
                    <a:pt x="0" y="413242"/>
                  </a:cubicBezTo>
                  <a:lnTo>
                    <a:pt x="0" y="37083"/>
                  </a:lnTo>
                  <a:cubicBezTo>
                    <a:pt x="0" y="27248"/>
                    <a:pt x="3907" y="17816"/>
                    <a:pt x="10861" y="10861"/>
                  </a:cubicBezTo>
                  <a:cubicBezTo>
                    <a:pt x="17816" y="3907"/>
                    <a:pt x="27248" y="0"/>
                    <a:pt x="37083" y="0"/>
                  </a:cubicBezTo>
                  <a:close/>
                </a:path>
              </a:pathLst>
            </a:custGeom>
            <a:solidFill>
              <a:srgbClr val="ECDDE2"/>
            </a:solidFill>
          </p:spPr>
        </p:sp>
        <p:sp>
          <p:nvSpPr>
            <p:cNvPr name="TextBox 4" id="4"/>
            <p:cNvSpPr txBox="true"/>
            <p:nvPr/>
          </p:nvSpPr>
          <p:spPr>
            <a:xfrm>
              <a:off x="0" y="-38100"/>
              <a:ext cx="1649563" cy="488425"/>
            </a:xfrm>
            <a:prstGeom prst="rect">
              <a:avLst/>
            </a:prstGeom>
          </p:spPr>
          <p:txBody>
            <a:bodyPr anchor="ctr" rtlCol="false" tIns="50800" lIns="50800" bIns="50800" rIns="50800"/>
            <a:lstStyle/>
            <a:p>
              <a:pPr algn="ctr">
                <a:lnSpc>
                  <a:spcPts val="3080"/>
                </a:lnSpc>
              </a:pPr>
              <a:r>
                <a:rPr lang="en-US" sz="2200" b="true">
                  <a:solidFill>
                    <a:srgbClr val="2EAAB3"/>
                  </a:solidFill>
                  <a:latin typeface="Livvic Bold"/>
                  <a:ea typeface="Livvic Bold"/>
                  <a:cs typeface="Livvic Bold"/>
                  <a:sym typeface="Livvic Bold"/>
                </a:rPr>
                <a:t>"Let’s Explore" button is prominently placed at the bottom, encouraging users to proceed to the next step</a:t>
              </a:r>
            </a:p>
            <a:p>
              <a:pPr algn="ctr">
                <a:lnSpc>
                  <a:spcPts val="3080"/>
                </a:lnSpc>
              </a:pPr>
            </a:p>
          </p:txBody>
        </p:sp>
      </p:grpSp>
      <p:sp>
        <p:nvSpPr>
          <p:cNvPr name="Freeform 5" id="5"/>
          <p:cNvSpPr/>
          <p:nvPr/>
        </p:nvSpPr>
        <p:spPr>
          <a:xfrm flipH="false" flipV="false" rot="0">
            <a:off x="16128343" y="0"/>
            <a:ext cx="2054283" cy="2054283"/>
          </a:xfrm>
          <a:custGeom>
            <a:avLst/>
            <a:gdLst/>
            <a:ahLst/>
            <a:cxnLst/>
            <a:rect r="r" b="b" t="t" l="l"/>
            <a:pathLst>
              <a:path h="2054283" w="2054283">
                <a:moveTo>
                  <a:pt x="0" y="0"/>
                </a:moveTo>
                <a:lnTo>
                  <a:pt x="2054283" y="0"/>
                </a:lnTo>
                <a:lnTo>
                  <a:pt x="2054283" y="2054283"/>
                </a:lnTo>
                <a:lnTo>
                  <a:pt x="0" y="2054283"/>
                </a:lnTo>
                <a:lnTo>
                  <a:pt x="0" y="0"/>
                </a:lnTo>
                <a:close/>
              </a:path>
            </a:pathLst>
          </a:custGeom>
          <a:blipFill>
            <a:blip r:embed="rId2"/>
            <a:stretch>
              <a:fillRect l="0" t="0" r="0" b="0"/>
            </a:stretch>
          </a:blipFill>
        </p:spPr>
      </p:sp>
      <p:sp>
        <p:nvSpPr>
          <p:cNvPr name="Freeform 6" id="6"/>
          <p:cNvSpPr/>
          <p:nvPr/>
        </p:nvSpPr>
        <p:spPr>
          <a:xfrm flipH="false" flipV="false" rot="0">
            <a:off x="2308414" y="1185582"/>
            <a:ext cx="3718322" cy="8229600"/>
          </a:xfrm>
          <a:custGeom>
            <a:avLst/>
            <a:gdLst/>
            <a:ahLst/>
            <a:cxnLst/>
            <a:rect r="r" b="b" t="t" l="l"/>
            <a:pathLst>
              <a:path h="8229600" w="3718322">
                <a:moveTo>
                  <a:pt x="0" y="0"/>
                </a:moveTo>
                <a:lnTo>
                  <a:pt x="3718322" y="0"/>
                </a:lnTo>
                <a:lnTo>
                  <a:pt x="3718322" y="8229600"/>
                </a:lnTo>
                <a:lnTo>
                  <a:pt x="0" y="8229600"/>
                </a:lnTo>
                <a:lnTo>
                  <a:pt x="0" y="0"/>
                </a:lnTo>
                <a:close/>
              </a:path>
            </a:pathLst>
          </a:custGeom>
          <a:blipFill>
            <a:blip r:embed="rId3"/>
            <a:stretch>
              <a:fillRect l="0" t="0" r="0" b="0"/>
            </a:stretch>
          </a:blipFill>
        </p:spPr>
      </p:sp>
      <p:sp>
        <p:nvSpPr>
          <p:cNvPr name="TextBox 7" id="7"/>
          <p:cNvSpPr txBox="true"/>
          <p:nvPr/>
        </p:nvSpPr>
        <p:spPr>
          <a:xfrm rot="0">
            <a:off x="7290586" y="2101908"/>
            <a:ext cx="10616642" cy="1466850"/>
          </a:xfrm>
          <a:prstGeom prst="rect">
            <a:avLst/>
          </a:prstGeom>
        </p:spPr>
        <p:txBody>
          <a:bodyPr anchor="t" rtlCol="false" tIns="0" lIns="0" bIns="0" rIns="0">
            <a:spAutoFit/>
          </a:bodyPr>
          <a:lstStyle/>
          <a:p>
            <a:pPr algn="ctr">
              <a:lnSpc>
                <a:spcPts val="11399"/>
              </a:lnSpc>
            </a:pPr>
            <a:r>
              <a:rPr lang="en-US" sz="9999">
                <a:solidFill>
                  <a:srgbClr val="2EAAB3"/>
                </a:solidFill>
                <a:latin typeface="Lovelo"/>
                <a:ea typeface="Lovelo"/>
                <a:cs typeface="Lovelo"/>
                <a:sym typeface="Lovelo"/>
              </a:rPr>
              <a:t>Welcome page</a:t>
            </a:r>
          </a:p>
        </p:txBody>
      </p:sp>
      <p:sp>
        <p:nvSpPr>
          <p:cNvPr name="TextBox 8" id="8"/>
          <p:cNvSpPr txBox="true"/>
          <p:nvPr/>
        </p:nvSpPr>
        <p:spPr>
          <a:xfrm rot="0">
            <a:off x="9960319" y="3307338"/>
            <a:ext cx="5277176" cy="4434331"/>
          </a:xfrm>
          <a:prstGeom prst="rect">
            <a:avLst/>
          </a:prstGeom>
        </p:spPr>
        <p:txBody>
          <a:bodyPr anchor="t" rtlCol="false" tIns="0" lIns="0" bIns="0" rIns="0">
            <a:spAutoFit/>
          </a:bodyPr>
          <a:lstStyle/>
          <a:p>
            <a:pPr algn="ctr">
              <a:lnSpc>
                <a:spcPts val="4386"/>
              </a:lnSpc>
            </a:pPr>
            <a:r>
              <a:rPr lang="en-US" sz="3133">
                <a:solidFill>
                  <a:srgbClr val="000000"/>
                </a:solidFill>
                <a:latin typeface="Livvic"/>
                <a:ea typeface="Livvic"/>
                <a:cs typeface="Livvic"/>
                <a:sym typeface="Livvic"/>
              </a:rPr>
              <a:t>The Welcome Page is the first impression of the Travel Guide App, designed to engage and excite the user about the journey ahead. It sets a warm and inviting tone with a clean and visually appealing layout.</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DAGXgYbBVMQ</dc:identifier>
  <dcterms:modified xsi:type="dcterms:W3CDTF">2011-08-01T06:04:30Z</dcterms:modified>
  <cp:revision>1</cp:revision>
  <dc:title>Travel Hunter</dc:title>
</cp:coreProperties>
</file>